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56" r:id="rId5"/>
    <p:sldId id="279" r:id="rId6"/>
    <p:sldId id="276" r:id="rId7"/>
    <p:sldId id="278" r:id="rId8"/>
    <p:sldId id="258" r:id="rId9"/>
    <p:sldId id="259" r:id="rId10"/>
    <p:sldId id="282" r:id="rId11"/>
    <p:sldId id="283" r:id="rId12"/>
    <p:sldId id="284" r:id="rId13"/>
    <p:sldId id="285" r:id="rId14"/>
    <p:sldId id="286" r:id="rId15"/>
    <p:sldId id="287" r:id="rId16"/>
    <p:sldId id="288" r:id="rId17"/>
    <p:sldId id="289" r:id="rId18"/>
    <p:sldId id="309" r:id="rId19"/>
    <p:sldId id="290" r:id="rId20"/>
    <p:sldId id="291" r:id="rId21"/>
    <p:sldId id="292" r:id="rId22"/>
    <p:sldId id="293" r:id="rId23"/>
    <p:sldId id="294" r:id="rId24"/>
    <p:sldId id="310" r:id="rId25"/>
    <p:sldId id="295" r:id="rId26"/>
    <p:sldId id="296" r:id="rId27"/>
    <p:sldId id="297" r:id="rId28"/>
    <p:sldId id="298" r:id="rId29"/>
    <p:sldId id="299" r:id="rId30"/>
    <p:sldId id="300" r:id="rId31"/>
    <p:sldId id="302" r:id="rId32"/>
    <p:sldId id="303" r:id="rId33"/>
    <p:sldId id="304" r:id="rId34"/>
    <p:sldId id="305" r:id="rId35"/>
    <p:sldId id="311" r:id="rId36"/>
    <p:sldId id="306" r:id="rId37"/>
    <p:sldId id="307" r:id="rId38"/>
    <p:sldId id="308" r:id="rId39"/>
    <p:sldId id="275" r:id="rId4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88EFD1-D248-4DDF-B2F0-63CC0C949038}" v="173" vWet="175" dt="2024-01-30T21:12:57.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hes, Bethany R." userId="af9eb6fb-8f45-42e9-b498-425978923efd" providerId="ADAL" clId="{B1BB2844-2F43-4E17-8D3F-764EECEF5954}"/>
    <pc:docChg chg="undo custSel modSld">
      <pc:chgData name="Hughes, Bethany R." userId="af9eb6fb-8f45-42e9-b498-425978923efd" providerId="ADAL" clId="{B1BB2844-2F43-4E17-8D3F-764EECEF5954}" dt="2024-01-19T19:35:46.239" v="155" actId="207"/>
      <pc:docMkLst>
        <pc:docMk/>
      </pc:docMkLst>
      <pc:sldChg chg="modSp mod">
        <pc:chgData name="Hughes, Bethany R." userId="af9eb6fb-8f45-42e9-b498-425978923efd" providerId="ADAL" clId="{B1BB2844-2F43-4E17-8D3F-764EECEF5954}" dt="2024-01-18T18:25:07.145" v="5" actId="20577"/>
        <pc:sldMkLst>
          <pc:docMk/>
          <pc:sldMk cId="1639799154" sldId="258"/>
        </pc:sldMkLst>
        <pc:spChg chg="mod">
          <ac:chgData name="Hughes, Bethany R." userId="af9eb6fb-8f45-42e9-b498-425978923efd" providerId="ADAL" clId="{B1BB2844-2F43-4E17-8D3F-764EECEF5954}" dt="2024-01-18T18:25:07.145" v="5" actId="20577"/>
          <ac:spMkLst>
            <pc:docMk/>
            <pc:sldMk cId="1639799154" sldId="258"/>
            <ac:spMk id="3" creationId="{95B371F2-DBA5-415A-82C8-651F587B857A}"/>
          </ac:spMkLst>
        </pc:spChg>
      </pc:sldChg>
      <pc:sldChg chg="modSp mod">
        <pc:chgData name="Hughes, Bethany R." userId="af9eb6fb-8f45-42e9-b498-425978923efd" providerId="ADAL" clId="{B1BB2844-2F43-4E17-8D3F-764EECEF5954}" dt="2024-01-18T17:29:23.115" v="1" actId="1076"/>
        <pc:sldMkLst>
          <pc:docMk/>
          <pc:sldMk cId="2125349726" sldId="279"/>
        </pc:sldMkLst>
        <pc:spChg chg="mod">
          <ac:chgData name="Hughes, Bethany R." userId="af9eb6fb-8f45-42e9-b498-425978923efd" providerId="ADAL" clId="{B1BB2844-2F43-4E17-8D3F-764EECEF5954}" dt="2024-01-18T17:29:23.115" v="1" actId="1076"/>
          <ac:spMkLst>
            <pc:docMk/>
            <pc:sldMk cId="2125349726" sldId="279"/>
            <ac:spMk id="4" creationId="{950677C9-3E42-427F-93B8-526692906471}"/>
          </ac:spMkLst>
        </pc:spChg>
      </pc:sldChg>
      <pc:sldChg chg="modSp mod modNotesTx">
        <pc:chgData name="Hughes, Bethany R." userId="af9eb6fb-8f45-42e9-b498-425978923efd" providerId="ADAL" clId="{B1BB2844-2F43-4E17-8D3F-764EECEF5954}" dt="2024-01-19T19:35:46.239" v="155" actId="207"/>
        <pc:sldMkLst>
          <pc:docMk/>
          <pc:sldMk cId="4059289804" sldId="307"/>
        </pc:sldMkLst>
        <pc:spChg chg="mod">
          <ac:chgData name="Hughes, Bethany R." userId="af9eb6fb-8f45-42e9-b498-425978923efd" providerId="ADAL" clId="{B1BB2844-2F43-4E17-8D3F-764EECEF5954}" dt="2024-01-19T19:32:34.973" v="126" actId="20577"/>
          <ac:spMkLst>
            <pc:docMk/>
            <pc:sldMk cId="4059289804" sldId="307"/>
            <ac:spMk id="3" creationId="{29ED3679-4058-60F4-4447-1B094408B683}"/>
          </ac:spMkLst>
        </pc:spChg>
      </pc:sldChg>
      <pc:sldChg chg="modSp mod">
        <pc:chgData name="Hughes, Bethany R." userId="af9eb6fb-8f45-42e9-b498-425978923efd" providerId="ADAL" clId="{B1BB2844-2F43-4E17-8D3F-764EECEF5954}" dt="2024-01-18T22:15:56.364" v="11" actId="1076"/>
        <pc:sldMkLst>
          <pc:docMk/>
          <pc:sldMk cId="990836140" sldId="311"/>
        </pc:sldMkLst>
        <pc:spChg chg="mod">
          <ac:chgData name="Hughes, Bethany R." userId="af9eb6fb-8f45-42e9-b498-425978923efd" providerId="ADAL" clId="{B1BB2844-2F43-4E17-8D3F-764EECEF5954}" dt="2024-01-18T22:15:49.667" v="10" actId="114"/>
          <ac:spMkLst>
            <pc:docMk/>
            <pc:sldMk cId="990836140" sldId="311"/>
            <ac:spMk id="2" creationId="{279B94CE-52B2-8654-4874-C3B8A86D82EB}"/>
          </ac:spMkLst>
        </pc:spChg>
        <pc:spChg chg="mod">
          <ac:chgData name="Hughes, Bethany R." userId="af9eb6fb-8f45-42e9-b498-425978923efd" providerId="ADAL" clId="{B1BB2844-2F43-4E17-8D3F-764EECEF5954}" dt="2024-01-18T22:15:56.364" v="11" actId="1076"/>
          <ac:spMkLst>
            <pc:docMk/>
            <pc:sldMk cId="990836140" sldId="311"/>
            <ac:spMk id="3" creationId="{8B3E256E-CF79-46DB-2043-89618A7FCCD8}"/>
          </ac:spMkLst>
        </pc:spChg>
      </pc:sldChg>
    </pc:docChg>
  </pc:docChgLst>
  <pc:docChgLst>
    <pc:chgData name="Hausman, Christine" userId="S::cau222@uky.edu::006351b6-8b2e-4225-a446-c2d68b6ae488" providerId="AD" clId="Web-{85E1B955-D7D8-C208-BBC8-CB7362DA6E1E}"/>
    <pc:docChg chg="modSld">
      <pc:chgData name="Hausman, Christine" userId="S::cau222@uky.edu::006351b6-8b2e-4225-a446-c2d68b6ae488" providerId="AD" clId="Web-{85E1B955-D7D8-C208-BBC8-CB7362DA6E1E}" dt="2024-01-11T01:42:27.605" v="11"/>
      <pc:docMkLst>
        <pc:docMk/>
      </pc:docMkLst>
      <pc:sldChg chg="modNotes">
        <pc:chgData name="Hausman, Christine" userId="S::cau222@uky.edu::006351b6-8b2e-4225-a446-c2d68b6ae488" providerId="AD" clId="Web-{85E1B955-D7D8-C208-BBC8-CB7362DA6E1E}" dt="2024-01-11T01:38:23.690" v="4"/>
        <pc:sldMkLst>
          <pc:docMk/>
          <pc:sldMk cId="1639799154" sldId="258"/>
        </pc:sldMkLst>
      </pc:sldChg>
      <pc:sldChg chg="modSp">
        <pc:chgData name="Hausman, Christine" userId="S::cau222@uky.edu::006351b6-8b2e-4225-a446-c2d68b6ae488" providerId="AD" clId="Web-{85E1B955-D7D8-C208-BBC8-CB7362DA6E1E}" dt="2024-01-11T01:36:29.108" v="1" actId="20577"/>
        <pc:sldMkLst>
          <pc:docMk/>
          <pc:sldMk cId="2788052362" sldId="276"/>
        </pc:sldMkLst>
        <pc:spChg chg="mod">
          <ac:chgData name="Hausman, Christine" userId="S::cau222@uky.edu::006351b6-8b2e-4225-a446-c2d68b6ae488" providerId="AD" clId="Web-{85E1B955-D7D8-C208-BBC8-CB7362DA6E1E}" dt="2024-01-11T01:36:29.108" v="1" actId="20577"/>
          <ac:spMkLst>
            <pc:docMk/>
            <pc:sldMk cId="2788052362" sldId="276"/>
            <ac:spMk id="3" creationId="{22788C46-D0BC-4307-AE55-7601A139E7CB}"/>
          </ac:spMkLst>
        </pc:spChg>
      </pc:sldChg>
      <pc:sldChg chg="modNotes">
        <pc:chgData name="Hausman, Christine" userId="S::cau222@uky.edu::006351b6-8b2e-4225-a446-c2d68b6ae488" providerId="AD" clId="Web-{85E1B955-D7D8-C208-BBC8-CB7362DA6E1E}" dt="2024-01-11T01:37:31.235" v="3"/>
        <pc:sldMkLst>
          <pc:docMk/>
          <pc:sldMk cId="738244832" sldId="278"/>
        </pc:sldMkLst>
      </pc:sldChg>
      <pc:sldChg chg="modNotes">
        <pc:chgData name="Hausman, Christine" userId="S::cau222@uky.edu::006351b6-8b2e-4225-a446-c2d68b6ae488" providerId="AD" clId="Web-{85E1B955-D7D8-C208-BBC8-CB7362DA6E1E}" dt="2024-01-11T01:42:27.605" v="11"/>
        <pc:sldMkLst>
          <pc:docMk/>
          <pc:sldMk cId="3699453974" sldId="284"/>
        </pc:sldMkLst>
      </pc:sldChg>
    </pc:docChg>
  </pc:docChgLst>
  <pc:docChgLst>
    <pc:chgData name="Norris, Sharon H." userId="S::shno225@uky.edu::2ecbf9e6-4fc0-446e-90e0-1b9c72cb773c" providerId="AD" clId="Web-{5191C8B3-58C9-4178-A5E4-907A135B9CB8}"/>
    <pc:docChg chg="modSld">
      <pc:chgData name="Norris, Sharon H." userId="S::shno225@uky.edu::2ecbf9e6-4fc0-446e-90e0-1b9c72cb773c" providerId="AD" clId="Web-{5191C8B3-58C9-4178-A5E4-907A135B9CB8}" dt="2024-01-30T21:13:59.021" v="8"/>
      <pc:docMkLst>
        <pc:docMk/>
      </pc:docMkLst>
      <pc:sldChg chg="modNotes">
        <pc:chgData name="Norris, Sharon H." userId="S::shno225@uky.edu::2ecbf9e6-4fc0-446e-90e0-1b9c72cb773c" providerId="AD" clId="Web-{5191C8B3-58C9-4178-A5E4-907A135B9CB8}" dt="2024-01-30T21:13:59.021" v="8"/>
        <pc:sldMkLst>
          <pc:docMk/>
          <pc:sldMk cId="915237110" sldId="299"/>
        </pc:sldMkLst>
      </pc:sldChg>
    </pc:docChg>
  </pc:docChgLst>
  <pc:docChgLst>
    <pc:chgData name="Norris, Sharon H." userId="2ecbf9e6-4fc0-446e-90e0-1b9c72cb773c" providerId="ADAL" clId="{65542FF6-278D-430E-A846-AEAC31E38C29}"/>
    <pc:docChg chg="undo redo custSel addSld delSld modSld sldOrd modMainMaster">
      <pc:chgData name="Norris, Sharon H." userId="2ecbf9e6-4fc0-446e-90e0-1b9c72cb773c" providerId="ADAL" clId="{65542FF6-278D-430E-A846-AEAC31E38C29}" dt="2024-01-17T15:18:38.011" v="23209" actId="20577"/>
      <pc:docMkLst>
        <pc:docMk/>
      </pc:docMkLst>
      <pc:sldChg chg="addSp modSp del ord">
        <pc:chgData name="Norris, Sharon H." userId="2ecbf9e6-4fc0-446e-90e0-1b9c72cb773c" providerId="ADAL" clId="{65542FF6-278D-430E-A846-AEAC31E38C29}" dt="2024-01-17T14:51:41.025" v="23043" actId="2696"/>
        <pc:sldMkLst>
          <pc:docMk/>
          <pc:sldMk cId="1325608595" sldId="257"/>
        </pc:sldMkLst>
        <pc:spChg chg="add mod">
          <ac:chgData name="Norris, Sharon H." userId="2ecbf9e6-4fc0-446e-90e0-1b9c72cb773c" providerId="ADAL" clId="{65542FF6-278D-430E-A846-AEAC31E38C29}" dt="2024-01-12T17:27:23.155" v="17015"/>
          <ac:spMkLst>
            <pc:docMk/>
            <pc:sldMk cId="1325608595" sldId="257"/>
            <ac:spMk id="5" creationId="{6209FEB4-4C5C-EB43-9696-7B42453DB79B}"/>
          </ac:spMkLst>
        </pc:spChg>
        <pc:spChg chg="mod">
          <ac:chgData name="Norris, Sharon H." userId="2ecbf9e6-4fc0-446e-90e0-1b9c72cb773c" providerId="ADAL" clId="{65542FF6-278D-430E-A846-AEAC31E38C29}" dt="2024-01-12T17:02:02.833" v="16953"/>
          <ac:spMkLst>
            <pc:docMk/>
            <pc:sldMk cId="1325608595" sldId="257"/>
            <ac:spMk id="6" creationId="{60D470D0-6D64-5E42-9515-048F8779CD5E}"/>
          </ac:spMkLst>
        </pc:spChg>
      </pc:sldChg>
      <pc:sldChg chg="addSp delSp modSp mod modNotesTx">
        <pc:chgData name="Norris, Sharon H." userId="2ecbf9e6-4fc0-446e-90e0-1b9c72cb773c" providerId="ADAL" clId="{65542FF6-278D-430E-A846-AEAC31E38C29}" dt="2024-01-12T17:35:04.386" v="17152" actId="207"/>
        <pc:sldMkLst>
          <pc:docMk/>
          <pc:sldMk cId="1639799154" sldId="258"/>
        </pc:sldMkLst>
        <pc:spChg chg="add del">
          <ac:chgData name="Norris, Sharon H." userId="2ecbf9e6-4fc0-446e-90e0-1b9c72cb773c" providerId="ADAL" clId="{65542FF6-278D-430E-A846-AEAC31E38C29}" dt="2024-01-12T17:34:43.603" v="17151" actId="478"/>
          <ac:spMkLst>
            <pc:docMk/>
            <pc:sldMk cId="1639799154" sldId="258"/>
            <ac:spMk id="5" creationId="{D593FA18-50D6-0344-B477-1D7C91CF4029}"/>
          </ac:spMkLst>
        </pc:spChg>
        <pc:spChg chg="mod">
          <ac:chgData name="Norris, Sharon H." userId="2ecbf9e6-4fc0-446e-90e0-1b9c72cb773c" providerId="ADAL" clId="{65542FF6-278D-430E-A846-AEAC31E38C29}" dt="2024-01-12T17:35:04.386" v="17152" actId="207"/>
          <ac:spMkLst>
            <pc:docMk/>
            <pc:sldMk cId="1639799154" sldId="258"/>
            <ac:spMk id="8" creationId="{3F05405D-7999-898F-CDA3-8E167060174E}"/>
          </ac:spMkLst>
        </pc:spChg>
      </pc:sldChg>
      <pc:sldChg chg="modSp mod modNotesTx">
        <pc:chgData name="Norris, Sharon H." userId="2ecbf9e6-4fc0-446e-90e0-1b9c72cb773c" providerId="ADAL" clId="{65542FF6-278D-430E-A846-AEAC31E38C29}" dt="2024-01-17T15:14:08.867" v="23057" actId="20577"/>
        <pc:sldMkLst>
          <pc:docMk/>
          <pc:sldMk cId="3446797337" sldId="259"/>
        </pc:sldMkLst>
        <pc:spChg chg="mod">
          <ac:chgData name="Norris, Sharon H." userId="2ecbf9e6-4fc0-446e-90e0-1b9c72cb773c" providerId="ADAL" clId="{65542FF6-278D-430E-A846-AEAC31E38C29}" dt="2024-01-09T21:48:04.039" v="11502" actId="20577"/>
          <ac:spMkLst>
            <pc:docMk/>
            <pc:sldMk cId="3446797337" sldId="259"/>
            <ac:spMk id="4" creationId="{D51A6D85-3837-435F-A342-5A3F98172B12}"/>
          </ac:spMkLst>
        </pc:spChg>
        <pc:spChg chg="mod">
          <ac:chgData name="Norris, Sharon H." userId="2ecbf9e6-4fc0-446e-90e0-1b9c72cb773c" providerId="ADAL" clId="{65542FF6-278D-430E-A846-AEAC31E38C29}" dt="2024-01-12T17:34:35.867" v="17150" actId="207"/>
          <ac:spMkLst>
            <pc:docMk/>
            <pc:sldMk cId="3446797337" sldId="259"/>
            <ac:spMk id="8" creationId="{B1B34F81-4E34-260B-B598-9E0F846B7135}"/>
          </ac:spMkLst>
        </pc:spChg>
        <pc:spChg chg="mod">
          <ac:chgData name="Norris, Sharon H." userId="2ecbf9e6-4fc0-446e-90e0-1b9c72cb773c" providerId="ADAL" clId="{65542FF6-278D-430E-A846-AEAC31E38C29}" dt="2024-01-12T17:34:24.037" v="17148" actId="207"/>
          <ac:spMkLst>
            <pc:docMk/>
            <pc:sldMk cId="3446797337" sldId="259"/>
            <ac:spMk id="9" creationId="{88412E72-9415-F282-A43E-C6083E026ED2}"/>
          </ac:spMkLst>
        </pc:spChg>
      </pc:sldChg>
      <pc:sldChg chg="addSp del">
        <pc:chgData name="Norris, Sharon H." userId="2ecbf9e6-4fc0-446e-90e0-1b9c72cb773c" providerId="ADAL" clId="{65542FF6-278D-430E-A846-AEAC31E38C29}" dt="2024-01-17T14:51:41.025" v="23043" actId="2696"/>
        <pc:sldMkLst>
          <pc:docMk/>
          <pc:sldMk cId="4212917468" sldId="260"/>
        </pc:sldMkLst>
        <pc:spChg chg="add">
          <ac:chgData name="Norris, Sharon H." userId="2ecbf9e6-4fc0-446e-90e0-1b9c72cb773c" providerId="ADAL" clId="{65542FF6-278D-430E-A846-AEAC31E38C29}" dt="2024-01-12T17:27:23.155" v="17015"/>
          <ac:spMkLst>
            <pc:docMk/>
            <pc:sldMk cId="4212917468" sldId="260"/>
            <ac:spMk id="5" creationId="{0A79A912-225F-BE40-9F3E-0255524448CD}"/>
          </ac:spMkLst>
        </pc:spChg>
      </pc:sldChg>
      <pc:sldChg chg="addSp del">
        <pc:chgData name="Norris, Sharon H." userId="2ecbf9e6-4fc0-446e-90e0-1b9c72cb773c" providerId="ADAL" clId="{65542FF6-278D-430E-A846-AEAC31E38C29}" dt="2024-01-17T14:51:41.025" v="23043" actId="2696"/>
        <pc:sldMkLst>
          <pc:docMk/>
          <pc:sldMk cId="700209266" sldId="264"/>
        </pc:sldMkLst>
        <pc:spChg chg="add">
          <ac:chgData name="Norris, Sharon H." userId="2ecbf9e6-4fc0-446e-90e0-1b9c72cb773c" providerId="ADAL" clId="{65542FF6-278D-430E-A846-AEAC31E38C29}" dt="2024-01-12T17:27:23.155" v="17015"/>
          <ac:spMkLst>
            <pc:docMk/>
            <pc:sldMk cId="700209266" sldId="264"/>
            <ac:spMk id="11" creationId="{EBF4ECF3-F211-3447-AF95-22487182EEF2}"/>
          </ac:spMkLst>
        </pc:spChg>
      </pc:sldChg>
      <pc:sldChg chg="addSp del">
        <pc:chgData name="Norris, Sharon H." userId="2ecbf9e6-4fc0-446e-90e0-1b9c72cb773c" providerId="ADAL" clId="{65542FF6-278D-430E-A846-AEAC31E38C29}" dt="2024-01-17T14:51:41.025" v="23043" actId="2696"/>
        <pc:sldMkLst>
          <pc:docMk/>
          <pc:sldMk cId="2563119616" sldId="265"/>
        </pc:sldMkLst>
        <pc:spChg chg="add">
          <ac:chgData name="Norris, Sharon H." userId="2ecbf9e6-4fc0-446e-90e0-1b9c72cb773c" providerId="ADAL" clId="{65542FF6-278D-430E-A846-AEAC31E38C29}" dt="2024-01-12T17:27:23.155" v="17015"/>
          <ac:spMkLst>
            <pc:docMk/>
            <pc:sldMk cId="2563119616" sldId="265"/>
            <ac:spMk id="8" creationId="{0DD1986A-9AF9-5C45-BE85-20D5AA267AE1}"/>
          </ac:spMkLst>
        </pc:spChg>
      </pc:sldChg>
      <pc:sldChg chg="addSp del">
        <pc:chgData name="Norris, Sharon H." userId="2ecbf9e6-4fc0-446e-90e0-1b9c72cb773c" providerId="ADAL" clId="{65542FF6-278D-430E-A846-AEAC31E38C29}" dt="2024-01-17T14:51:41.025" v="23043" actId="2696"/>
        <pc:sldMkLst>
          <pc:docMk/>
          <pc:sldMk cId="2721508595" sldId="266"/>
        </pc:sldMkLst>
        <pc:spChg chg="add">
          <ac:chgData name="Norris, Sharon H." userId="2ecbf9e6-4fc0-446e-90e0-1b9c72cb773c" providerId="ADAL" clId="{65542FF6-278D-430E-A846-AEAC31E38C29}" dt="2024-01-12T17:27:23.155" v="17015"/>
          <ac:spMkLst>
            <pc:docMk/>
            <pc:sldMk cId="2721508595" sldId="266"/>
            <ac:spMk id="7" creationId="{B42ACFC2-B54A-8244-B5D9-4B1EC2EED59D}"/>
          </ac:spMkLst>
        </pc:spChg>
      </pc:sldChg>
      <pc:sldChg chg="addSp del">
        <pc:chgData name="Norris, Sharon H." userId="2ecbf9e6-4fc0-446e-90e0-1b9c72cb773c" providerId="ADAL" clId="{65542FF6-278D-430E-A846-AEAC31E38C29}" dt="2024-01-17T14:51:41.025" v="23043" actId="2696"/>
        <pc:sldMkLst>
          <pc:docMk/>
          <pc:sldMk cId="445070695" sldId="267"/>
        </pc:sldMkLst>
        <pc:spChg chg="add">
          <ac:chgData name="Norris, Sharon H." userId="2ecbf9e6-4fc0-446e-90e0-1b9c72cb773c" providerId="ADAL" clId="{65542FF6-278D-430E-A846-AEAC31E38C29}" dt="2024-01-12T17:27:23.155" v="17015"/>
          <ac:spMkLst>
            <pc:docMk/>
            <pc:sldMk cId="445070695" sldId="267"/>
            <ac:spMk id="5" creationId="{03FD8152-D9C3-204A-9444-45CD4F180EB4}"/>
          </ac:spMkLst>
        </pc:spChg>
      </pc:sldChg>
      <pc:sldChg chg="addSp del">
        <pc:chgData name="Norris, Sharon H." userId="2ecbf9e6-4fc0-446e-90e0-1b9c72cb773c" providerId="ADAL" clId="{65542FF6-278D-430E-A846-AEAC31E38C29}" dt="2024-01-17T14:51:41.025" v="23043" actId="2696"/>
        <pc:sldMkLst>
          <pc:docMk/>
          <pc:sldMk cId="3396266754" sldId="269"/>
        </pc:sldMkLst>
        <pc:spChg chg="add">
          <ac:chgData name="Norris, Sharon H." userId="2ecbf9e6-4fc0-446e-90e0-1b9c72cb773c" providerId="ADAL" clId="{65542FF6-278D-430E-A846-AEAC31E38C29}" dt="2024-01-12T17:27:23.155" v="17015"/>
          <ac:spMkLst>
            <pc:docMk/>
            <pc:sldMk cId="3396266754" sldId="269"/>
            <ac:spMk id="4" creationId="{E9CE3E8F-3700-FE42-BA65-89071D20A786}"/>
          </ac:spMkLst>
        </pc:spChg>
      </pc:sldChg>
      <pc:sldChg chg="del">
        <pc:chgData name="Norris, Sharon H." userId="2ecbf9e6-4fc0-446e-90e0-1b9c72cb773c" providerId="ADAL" clId="{65542FF6-278D-430E-A846-AEAC31E38C29}" dt="2024-01-17T14:51:41.025" v="23043" actId="2696"/>
        <pc:sldMkLst>
          <pc:docMk/>
          <pc:sldMk cId="932498405" sldId="270"/>
        </pc:sldMkLst>
      </pc:sldChg>
      <pc:sldChg chg="addSp del">
        <pc:chgData name="Norris, Sharon H." userId="2ecbf9e6-4fc0-446e-90e0-1b9c72cb773c" providerId="ADAL" clId="{65542FF6-278D-430E-A846-AEAC31E38C29}" dt="2024-01-17T14:51:41.025" v="23043" actId="2696"/>
        <pc:sldMkLst>
          <pc:docMk/>
          <pc:sldMk cId="3335690284" sldId="271"/>
        </pc:sldMkLst>
        <pc:spChg chg="add">
          <ac:chgData name="Norris, Sharon H." userId="2ecbf9e6-4fc0-446e-90e0-1b9c72cb773c" providerId="ADAL" clId="{65542FF6-278D-430E-A846-AEAC31E38C29}" dt="2024-01-12T17:27:23.155" v="17015"/>
          <ac:spMkLst>
            <pc:docMk/>
            <pc:sldMk cId="3335690284" sldId="271"/>
            <ac:spMk id="4" creationId="{BCF90246-DFB2-A340-AADC-E85D28C31B3E}"/>
          </ac:spMkLst>
        </pc:spChg>
      </pc:sldChg>
      <pc:sldChg chg="del">
        <pc:chgData name="Norris, Sharon H." userId="2ecbf9e6-4fc0-446e-90e0-1b9c72cb773c" providerId="ADAL" clId="{65542FF6-278D-430E-A846-AEAC31E38C29}" dt="2024-01-17T14:51:41.025" v="23043" actId="2696"/>
        <pc:sldMkLst>
          <pc:docMk/>
          <pc:sldMk cId="2639983765" sldId="273"/>
        </pc:sldMkLst>
      </pc:sldChg>
      <pc:sldChg chg="addSp delSp modSp mod ord modClrScheme chgLayout modNotesTx">
        <pc:chgData name="Norris, Sharon H." userId="2ecbf9e6-4fc0-446e-90e0-1b9c72cb773c" providerId="ADAL" clId="{65542FF6-278D-430E-A846-AEAC31E38C29}" dt="2024-01-17T14:52:08.946" v="23047" actId="20577"/>
        <pc:sldMkLst>
          <pc:docMk/>
          <pc:sldMk cId="926184573" sldId="275"/>
        </pc:sldMkLst>
        <pc:spChg chg="del mod">
          <ac:chgData name="Norris, Sharon H." userId="2ecbf9e6-4fc0-446e-90e0-1b9c72cb773c" providerId="ADAL" clId="{65542FF6-278D-430E-A846-AEAC31E38C29}" dt="2024-01-09T21:14:19.751" v="9489" actId="26606"/>
          <ac:spMkLst>
            <pc:docMk/>
            <pc:sldMk cId="926184573" sldId="275"/>
            <ac:spMk id="2" creationId="{69FAE308-3076-43DB-B834-DA0B0AE19AF9}"/>
          </ac:spMkLst>
        </pc:spChg>
        <pc:spChg chg="mod">
          <ac:chgData name="Norris, Sharon H." userId="2ecbf9e6-4fc0-446e-90e0-1b9c72cb773c" providerId="ADAL" clId="{65542FF6-278D-430E-A846-AEAC31E38C29}" dt="2024-01-17T14:52:08.946" v="23047" actId="20577"/>
          <ac:spMkLst>
            <pc:docMk/>
            <pc:sldMk cId="926184573" sldId="275"/>
            <ac:spMk id="3" creationId="{BABC2CE0-8806-4B2A-A10A-32984D317434}"/>
          </ac:spMkLst>
        </pc:spChg>
        <pc:spChg chg="add del mod">
          <ac:chgData name="Norris, Sharon H." userId="2ecbf9e6-4fc0-446e-90e0-1b9c72cb773c" providerId="ADAL" clId="{65542FF6-278D-430E-A846-AEAC31E38C29}" dt="2024-01-12T17:32:07.595" v="17144" actId="478"/>
          <ac:spMkLst>
            <pc:docMk/>
            <pc:sldMk cId="926184573" sldId="275"/>
            <ac:spMk id="10" creationId="{520C1BD3-8BBA-FD5F-67DB-7ADBD9672EA7}"/>
          </ac:spMkLst>
        </pc:spChg>
        <pc:spChg chg="add mod">
          <ac:chgData name="Norris, Sharon H." userId="2ecbf9e6-4fc0-446e-90e0-1b9c72cb773c" providerId="ADAL" clId="{65542FF6-278D-430E-A846-AEAC31E38C29}" dt="2024-01-12T17:32:45.149" v="17145" actId="207"/>
          <ac:spMkLst>
            <pc:docMk/>
            <pc:sldMk cId="926184573" sldId="275"/>
            <ac:spMk id="12" creationId="{33809182-795A-03D9-9F71-9F7CABE73870}"/>
          </ac:spMkLst>
        </pc:spChg>
        <pc:picChg chg="add mod">
          <ac:chgData name="Norris, Sharon H." userId="2ecbf9e6-4fc0-446e-90e0-1b9c72cb773c" providerId="ADAL" clId="{65542FF6-278D-430E-A846-AEAC31E38C29}" dt="2024-01-09T21:14:30.615" v="9492" actId="1076"/>
          <ac:picMkLst>
            <pc:docMk/>
            <pc:sldMk cId="926184573" sldId="275"/>
            <ac:picMk id="5" creationId="{3F1BEEA9-A66D-01CD-FD96-041100D7348D}"/>
          </ac:picMkLst>
        </pc:picChg>
      </pc:sldChg>
      <pc:sldChg chg="addSp delSp modSp mod modNotesTx">
        <pc:chgData name="Norris, Sharon H." userId="2ecbf9e6-4fc0-446e-90e0-1b9c72cb773c" providerId="ADAL" clId="{65542FF6-278D-430E-A846-AEAC31E38C29}" dt="2024-01-12T17:42:30.193" v="17159" actId="207"/>
        <pc:sldMkLst>
          <pc:docMk/>
          <pc:sldMk cId="2788052362" sldId="276"/>
        </pc:sldMkLst>
        <pc:spChg chg="mod">
          <ac:chgData name="Norris, Sharon H." userId="2ecbf9e6-4fc0-446e-90e0-1b9c72cb773c" providerId="ADAL" clId="{65542FF6-278D-430E-A846-AEAC31E38C29}" dt="2024-01-09T21:20:24.320" v="10005" actId="20577"/>
          <ac:spMkLst>
            <pc:docMk/>
            <pc:sldMk cId="2788052362" sldId="276"/>
            <ac:spMk id="3" creationId="{22788C46-D0BC-4307-AE55-7601A139E7CB}"/>
          </ac:spMkLst>
        </pc:spChg>
        <pc:spChg chg="add del">
          <ac:chgData name="Norris, Sharon H." userId="2ecbf9e6-4fc0-446e-90e0-1b9c72cb773c" providerId="ADAL" clId="{65542FF6-278D-430E-A846-AEAC31E38C29}" dt="2024-01-12T17:42:13.060" v="17158" actId="478"/>
          <ac:spMkLst>
            <pc:docMk/>
            <pc:sldMk cId="2788052362" sldId="276"/>
            <ac:spMk id="5" creationId="{6209FEB4-4C5C-EB43-9696-7B42453DB79B}"/>
          </ac:spMkLst>
        </pc:spChg>
        <pc:spChg chg="mod">
          <ac:chgData name="Norris, Sharon H." userId="2ecbf9e6-4fc0-446e-90e0-1b9c72cb773c" providerId="ADAL" clId="{65542FF6-278D-430E-A846-AEAC31E38C29}" dt="2024-01-12T17:42:30.193" v="17159" actId="207"/>
          <ac:spMkLst>
            <pc:docMk/>
            <pc:sldMk cId="2788052362" sldId="276"/>
            <ac:spMk id="6" creationId="{60D470D0-6D64-5E42-9515-048F8779CD5E}"/>
          </ac:spMkLst>
        </pc:spChg>
      </pc:sldChg>
      <pc:sldChg chg="addSp modSp del ord">
        <pc:chgData name="Norris, Sharon H." userId="2ecbf9e6-4fc0-446e-90e0-1b9c72cb773c" providerId="ADAL" clId="{65542FF6-278D-430E-A846-AEAC31E38C29}" dt="2024-01-17T14:51:41.025" v="23043" actId="2696"/>
        <pc:sldMkLst>
          <pc:docMk/>
          <pc:sldMk cId="3900764554" sldId="277"/>
        </pc:sldMkLst>
        <pc:spChg chg="add mod">
          <ac:chgData name="Norris, Sharon H." userId="2ecbf9e6-4fc0-446e-90e0-1b9c72cb773c" providerId="ADAL" clId="{65542FF6-278D-430E-A846-AEAC31E38C29}" dt="2024-01-12T17:27:23.155" v="17015"/>
          <ac:spMkLst>
            <pc:docMk/>
            <pc:sldMk cId="3900764554" sldId="277"/>
            <ac:spMk id="5" creationId="{6209FEB4-4C5C-EB43-9696-7B42453DB79B}"/>
          </ac:spMkLst>
        </pc:spChg>
        <pc:spChg chg="mod">
          <ac:chgData name="Norris, Sharon H." userId="2ecbf9e6-4fc0-446e-90e0-1b9c72cb773c" providerId="ADAL" clId="{65542FF6-278D-430E-A846-AEAC31E38C29}" dt="2024-01-12T17:02:02.833" v="16953"/>
          <ac:spMkLst>
            <pc:docMk/>
            <pc:sldMk cId="3900764554" sldId="277"/>
            <ac:spMk id="6" creationId="{60D470D0-6D64-5E42-9515-048F8779CD5E}"/>
          </ac:spMkLst>
        </pc:spChg>
      </pc:sldChg>
      <pc:sldChg chg="addSp delSp modSp mod modNotesTx">
        <pc:chgData name="Norris, Sharon H." userId="2ecbf9e6-4fc0-446e-90e0-1b9c72cb773c" providerId="ADAL" clId="{65542FF6-278D-430E-A846-AEAC31E38C29}" dt="2024-01-12T17:41:56.547" v="17157" actId="478"/>
        <pc:sldMkLst>
          <pc:docMk/>
          <pc:sldMk cId="738244832" sldId="278"/>
        </pc:sldMkLst>
        <pc:spChg chg="mod">
          <ac:chgData name="Norris, Sharon H." userId="2ecbf9e6-4fc0-446e-90e0-1b9c72cb773c" providerId="ADAL" clId="{65542FF6-278D-430E-A846-AEAC31E38C29}" dt="2024-01-09T19:36:00.216" v="442" actId="122"/>
          <ac:spMkLst>
            <pc:docMk/>
            <pc:sldMk cId="738244832" sldId="278"/>
            <ac:spMk id="2" creationId="{27A6F7BB-30A8-4980-AD4A-2FB0B53FA6C9}"/>
          </ac:spMkLst>
        </pc:spChg>
        <pc:spChg chg="add del">
          <ac:chgData name="Norris, Sharon H." userId="2ecbf9e6-4fc0-446e-90e0-1b9c72cb773c" providerId="ADAL" clId="{65542FF6-278D-430E-A846-AEAC31E38C29}" dt="2024-01-12T17:41:56.547" v="17157" actId="478"/>
          <ac:spMkLst>
            <pc:docMk/>
            <pc:sldMk cId="738244832" sldId="278"/>
            <ac:spMk id="4" creationId="{E9CE3E8F-3700-FE42-BA65-89071D20A786}"/>
          </ac:spMkLst>
        </pc:spChg>
        <pc:spChg chg="mod">
          <ac:chgData name="Norris, Sharon H." userId="2ecbf9e6-4fc0-446e-90e0-1b9c72cb773c" providerId="ADAL" clId="{65542FF6-278D-430E-A846-AEAC31E38C29}" dt="2024-01-09T19:25:22.647" v="167" actId="20577"/>
          <ac:spMkLst>
            <pc:docMk/>
            <pc:sldMk cId="738244832" sldId="278"/>
            <ac:spMk id="7" creationId="{ACC180CB-0C9D-0441-A2D3-F4EDC5DB9741}"/>
          </ac:spMkLst>
        </pc:spChg>
        <pc:spChg chg="mod">
          <ac:chgData name="Norris, Sharon H." userId="2ecbf9e6-4fc0-446e-90e0-1b9c72cb773c" providerId="ADAL" clId="{65542FF6-278D-430E-A846-AEAC31E38C29}" dt="2024-01-09T19:25:29.062" v="176" actId="20577"/>
          <ac:spMkLst>
            <pc:docMk/>
            <pc:sldMk cId="738244832" sldId="278"/>
            <ac:spMk id="8" creationId="{44627161-B78C-7646-8E85-99BD47FE64E0}"/>
          </ac:spMkLst>
        </pc:spChg>
        <pc:spChg chg="add del mod">
          <ac:chgData name="Norris, Sharon H." userId="2ecbf9e6-4fc0-446e-90e0-1b9c72cb773c" providerId="ADAL" clId="{65542FF6-278D-430E-A846-AEAC31E38C29}" dt="2024-01-09T19:32:28.093" v="414" actId="931"/>
          <ac:spMkLst>
            <pc:docMk/>
            <pc:sldMk cId="738244832" sldId="278"/>
            <ac:spMk id="9" creationId="{593AC38C-C827-C8A7-5B70-311B7A18FDDA}"/>
          </ac:spMkLst>
        </pc:spChg>
        <pc:spChg chg="add del mod">
          <ac:chgData name="Norris, Sharon H." userId="2ecbf9e6-4fc0-446e-90e0-1b9c72cb773c" providerId="ADAL" clId="{65542FF6-278D-430E-A846-AEAC31E38C29}" dt="2024-01-09T19:30:21.938" v="403" actId="931"/>
          <ac:spMkLst>
            <pc:docMk/>
            <pc:sldMk cId="738244832" sldId="278"/>
            <ac:spMk id="11" creationId="{72417D6E-5862-6D07-D60E-975223F895EC}"/>
          </ac:spMkLst>
        </pc:spChg>
        <pc:spChg chg="mod">
          <ac:chgData name="Norris, Sharon H." userId="2ecbf9e6-4fc0-446e-90e0-1b9c72cb773c" providerId="ADAL" clId="{65542FF6-278D-430E-A846-AEAC31E38C29}" dt="2024-01-09T19:25:38.086" v="188" actId="20577"/>
          <ac:spMkLst>
            <pc:docMk/>
            <pc:sldMk cId="738244832" sldId="278"/>
            <ac:spMk id="12" creationId="{E88BDBE3-DBB3-9040-95AC-86789B700450}"/>
          </ac:spMkLst>
        </pc:spChg>
        <pc:spChg chg="mod">
          <ac:chgData name="Norris, Sharon H." userId="2ecbf9e6-4fc0-446e-90e0-1b9c72cb773c" providerId="ADAL" clId="{65542FF6-278D-430E-A846-AEAC31E38C29}" dt="2024-01-09T19:25:47.603" v="207" actId="20577"/>
          <ac:spMkLst>
            <pc:docMk/>
            <pc:sldMk cId="738244832" sldId="278"/>
            <ac:spMk id="13" creationId="{D0969AD2-8004-9B40-90B0-0EBD95268B5A}"/>
          </ac:spMkLst>
        </pc:spChg>
        <pc:spChg chg="mod">
          <ac:chgData name="Norris, Sharon H." userId="2ecbf9e6-4fc0-446e-90e0-1b9c72cb773c" providerId="ADAL" clId="{65542FF6-278D-430E-A846-AEAC31E38C29}" dt="2024-01-09T19:25:57.653" v="221" actId="20577"/>
          <ac:spMkLst>
            <pc:docMk/>
            <pc:sldMk cId="738244832" sldId="278"/>
            <ac:spMk id="15" creationId="{02C30DA5-B4D3-C343-8FEC-D62948BDA920}"/>
          </ac:spMkLst>
        </pc:spChg>
        <pc:spChg chg="mod">
          <ac:chgData name="Norris, Sharon H." userId="2ecbf9e6-4fc0-446e-90e0-1b9c72cb773c" providerId="ADAL" clId="{65542FF6-278D-430E-A846-AEAC31E38C29}" dt="2024-01-09T19:26:05.121" v="231" actId="20577"/>
          <ac:spMkLst>
            <pc:docMk/>
            <pc:sldMk cId="738244832" sldId="278"/>
            <ac:spMk id="16" creationId="{CD202676-78EE-3240-950B-84A1520E27EE}"/>
          </ac:spMkLst>
        </pc:spChg>
        <pc:spChg chg="mod">
          <ac:chgData name="Norris, Sharon H." userId="2ecbf9e6-4fc0-446e-90e0-1b9c72cb773c" providerId="ADAL" clId="{65542FF6-278D-430E-A846-AEAC31E38C29}" dt="2024-01-09T19:26:12.501" v="246" actId="20577"/>
          <ac:spMkLst>
            <pc:docMk/>
            <pc:sldMk cId="738244832" sldId="278"/>
            <ac:spMk id="18" creationId="{7C503641-A7D5-AD48-A486-CD57C1620326}"/>
          </ac:spMkLst>
        </pc:spChg>
        <pc:spChg chg="mod">
          <ac:chgData name="Norris, Sharon H." userId="2ecbf9e6-4fc0-446e-90e0-1b9c72cb773c" providerId="ADAL" clId="{65542FF6-278D-430E-A846-AEAC31E38C29}" dt="2024-01-09T19:26:21.353" v="263" actId="20577"/>
          <ac:spMkLst>
            <pc:docMk/>
            <pc:sldMk cId="738244832" sldId="278"/>
            <ac:spMk id="19" creationId="{BBEE7C7B-4D43-1342-88B5-B6F833D51AE8}"/>
          </ac:spMkLst>
        </pc:spChg>
        <pc:spChg chg="mod">
          <ac:chgData name="Norris, Sharon H." userId="2ecbf9e6-4fc0-446e-90e0-1b9c72cb773c" providerId="ADAL" clId="{65542FF6-278D-430E-A846-AEAC31E38C29}" dt="2024-01-09T19:26:28.468" v="276" actId="20577"/>
          <ac:spMkLst>
            <pc:docMk/>
            <pc:sldMk cId="738244832" sldId="278"/>
            <ac:spMk id="21" creationId="{F8C89E42-8364-1040-9DF6-7305561F98D7}"/>
          </ac:spMkLst>
        </pc:spChg>
        <pc:spChg chg="mod">
          <ac:chgData name="Norris, Sharon H." userId="2ecbf9e6-4fc0-446e-90e0-1b9c72cb773c" providerId="ADAL" clId="{65542FF6-278D-430E-A846-AEAC31E38C29}" dt="2024-01-09T19:26:39.907" v="304" actId="20577"/>
          <ac:spMkLst>
            <pc:docMk/>
            <pc:sldMk cId="738244832" sldId="278"/>
            <ac:spMk id="22" creationId="{B05EDAD8-33DD-0B49-9FA0-360E67ED9B6A}"/>
          </ac:spMkLst>
        </pc:spChg>
        <pc:spChg chg="add del mod">
          <ac:chgData name="Norris, Sharon H." userId="2ecbf9e6-4fc0-446e-90e0-1b9c72cb773c" providerId="ADAL" clId="{65542FF6-278D-430E-A846-AEAC31E38C29}" dt="2024-01-09T19:31:12.701" v="407" actId="931"/>
          <ac:spMkLst>
            <pc:docMk/>
            <pc:sldMk cId="738244832" sldId="278"/>
            <ac:spMk id="23" creationId="{EC39EDBB-4C5A-7112-F17D-5268FC2BA72C}"/>
          </ac:spMkLst>
        </pc:spChg>
        <pc:spChg chg="mod">
          <ac:chgData name="Norris, Sharon H." userId="2ecbf9e6-4fc0-446e-90e0-1b9c72cb773c" providerId="ADAL" clId="{65542FF6-278D-430E-A846-AEAC31E38C29}" dt="2024-01-09T19:26:46.777" v="318" actId="20577"/>
          <ac:spMkLst>
            <pc:docMk/>
            <pc:sldMk cId="738244832" sldId="278"/>
            <ac:spMk id="24" creationId="{9B1711A4-C7D5-8D4D-82CD-4FBE8CC7FFE7}"/>
          </ac:spMkLst>
        </pc:spChg>
        <pc:spChg chg="mod">
          <ac:chgData name="Norris, Sharon H." userId="2ecbf9e6-4fc0-446e-90e0-1b9c72cb773c" providerId="ADAL" clId="{65542FF6-278D-430E-A846-AEAC31E38C29}" dt="2024-01-09T19:26:52.405" v="328" actId="20577"/>
          <ac:spMkLst>
            <pc:docMk/>
            <pc:sldMk cId="738244832" sldId="278"/>
            <ac:spMk id="25" creationId="{1D585144-668F-6141-B4A4-98C6E14ACA71}"/>
          </ac:spMkLst>
        </pc:spChg>
        <pc:spChg chg="mod">
          <ac:chgData name="Norris, Sharon H." userId="2ecbf9e6-4fc0-446e-90e0-1b9c72cb773c" providerId="ADAL" clId="{65542FF6-278D-430E-A846-AEAC31E38C29}" dt="2024-01-09T19:26:58.183" v="342" actId="20577"/>
          <ac:spMkLst>
            <pc:docMk/>
            <pc:sldMk cId="738244832" sldId="278"/>
            <ac:spMk id="27" creationId="{C63E461E-3AFB-0843-B481-D906526D48B2}"/>
          </ac:spMkLst>
        </pc:spChg>
        <pc:spChg chg="mod">
          <ac:chgData name="Norris, Sharon H." userId="2ecbf9e6-4fc0-446e-90e0-1b9c72cb773c" providerId="ADAL" clId="{65542FF6-278D-430E-A846-AEAC31E38C29}" dt="2024-01-09T19:27:04.558" v="360" actId="20577"/>
          <ac:spMkLst>
            <pc:docMk/>
            <pc:sldMk cId="738244832" sldId="278"/>
            <ac:spMk id="28" creationId="{83F586E4-67FA-B94C-AF67-F2E5E6E54157}"/>
          </ac:spMkLst>
        </pc:spChg>
        <pc:spChg chg="add del mod">
          <ac:chgData name="Norris, Sharon H." userId="2ecbf9e6-4fc0-446e-90e0-1b9c72cb773c" providerId="ADAL" clId="{65542FF6-278D-430E-A846-AEAC31E38C29}" dt="2024-01-09T19:31:54.269" v="411" actId="931"/>
          <ac:spMkLst>
            <pc:docMk/>
            <pc:sldMk cId="738244832" sldId="278"/>
            <ac:spMk id="31" creationId="{A4472C49-3EF5-DAB4-4BF9-8477E7FF416C}"/>
          </ac:spMkLst>
        </pc:spChg>
        <pc:spChg chg="mod">
          <ac:chgData name="Norris, Sharon H." userId="2ecbf9e6-4fc0-446e-90e0-1b9c72cb773c" providerId="ADAL" clId="{65542FF6-278D-430E-A846-AEAC31E38C29}" dt="2024-01-09T19:27:12.685" v="377" actId="20577"/>
          <ac:spMkLst>
            <pc:docMk/>
            <pc:sldMk cId="738244832" sldId="278"/>
            <ac:spMk id="36" creationId="{875B85E2-950C-CB45-A7F7-DE257EA20BB3}"/>
          </ac:spMkLst>
        </pc:spChg>
        <pc:spChg chg="mod">
          <ac:chgData name="Norris, Sharon H." userId="2ecbf9e6-4fc0-446e-90e0-1b9c72cb773c" providerId="ADAL" clId="{65542FF6-278D-430E-A846-AEAC31E38C29}" dt="2024-01-09T19:27:21.253" v="398" actId="20577"/>
          <ac:spMkLst>
            <pc:docMk/>
            <pc:sldMk cId="738244832" sldId="278"/>
            <ac:spMk id="37" creationId="{FC8EFF8B-CC40-9646-AAFC-092814DA02AD}"/>
          </ac:spMkLst>
        </pc:spChg>
        <pc:spChg chg="add del mod">
          <ac:chgData name="Norris, Sharon H." userId="2ecbf9e6-4fc0-446e-90e0-1b9c72cb773c" providerId="ADAL" clId="{65542FF6-278D-430E-A846-AEAC31E38C29}" dt="2024-01-09T19:33:02.441" v="418" actId="931"/>
          <ac:spMkLst>
            <pc:docMk/>
            <pc:sldMk cId="738244832" sldId="278"/>
            <ac:spMk id="39" creationId="{C3000EB4-5540-6A94-7B57-BD80D1680AA2}"/>
          </ac:spMkLst>
        </pc:spChg>
        <pc:spChg chg="add del mod">
          <ac:chgData name="Norris, Sharon H." userId="2ecbf9e6-4fc0-446e-90e0-1b9c72cb773c" providerId="ADAL" clId="{65542FF6-278D-430E-A846-AEAC31E38C29}" dt="2024-01-09T19:33:42.335" v="422" actId="931"/>
          <ac:spMkLst>
            <pc:docMk/>
            <pc:sldMk cId="738244832" sldId="278"/>
            <ac:spMk id="43" creationId="{779BF765-FA84-E576-9780-9FED4B41920D}"/>
          </ac:spMkLst>
        </pc:spChg>
        <pc:spChg chg="add del mod">
          <ac:chgData name="Norris, Sharon H." userId="2ecbf9e6-4fc0-446e-90e0-1b9c72cb773c" providerId="ADAL" clId="{65542FF6-278D-430E-A846-AEAC31E38C29}" dt="2024-01-09T19:34:40.811" v="428" actId="931"/>
          <ac:spMkLst>
            <pc:docMk/>
            <pc:sldMk cId="738244832" sldId="278"/>
            <ac:spMk id="47" creationId="{2DDB77AC-561F-AECF-50A0-7F13ABCF560D}"/>
          </ac:spMkLst>
        </pc:spChg>
        <pc:spChg chg="add del mod">
          <ac:chgData name="Norris, Sharon H." userId="2ecbf9e6-4fc0-446e-90e0-1b9c72cb773c" providerId="ADAL" clId="{65542FF6-278D-430E-A846-AEAC31E38C29}" dt="2024-01-09T19:35:13.840" v="432" actId="931"/>
          <ac:spMkLst>
            <pc:docMk/>
            <pc:sldMk cId="738244832" sldId="278"/>
            <ac:spMk id="51" creationId="{EB49F647-21F3-BD2A-802C-DBED8E8D7570}"/>
          </ac:spMkLst>
        </pc:spChg>
        <pc:picChg chg="add del">
          <ac:chgData name="Norris, Sharon H." userId="2ecbf9e6-4fc0-446e-90e0-1b9c72cb773c" providerId="ADAL" clId="{65542FF6-278D-430E-A846-AEAC31E38C29}" dt="2024-01-09T19:30:09.069" v="401" actId="478"/>
          <ac:picMkLst>
            <pc:docMk/>
            <pc:sldMk cId="738244832" sldId="278"/>
            <ac:picMk id="3" creationId="{B6B2CA9D-1CB4-D67D-B7AD-BDE9E0011917}"/>
          </ac:picMkLst>
        </pc:picChg>
        <pc:picChg chg="add mod">
          <ac:chgData name="Norris, Sharon H." userId="2ecbf9e6-4fc0-446e-90e0-1b9c72cb773c" providerId="ADAL" clId="{65542FF6-278D-430E-A846-AEAC31E38C29}" dt="2024-01-09T19:30:23.329" v="405" actId="962"/>
          <ac:picMkLst>
            <pc:docMk/>
            <pc:sldMk cId="738244832" sldId="278"/>
            <ac:picMk id="17" creationId="{7D42CFAF-B349-D5FA-5482-176A537CDD95}"/>
          </ac:picMkLst>
        </pc:picChg>
        <pc:picChg chg="add mod">
          <ac:chgData name="Norris, Sharon H." userId="2ecbf9e6-4fc0-446e-90e0-1b9c72cb773c" providerId="ADAL" clId="{65542FF6-278D-430E-A846-AEAC31E38C29}" dt="2024-01-09T19:31:13.782" v="409" actId="962"/>
          <ac:picMkLst>
            <pc:docMk/>
            <pc:sldMk cId="738244832" sldId="278"/>
            <ac:picMk id="29" creationId="{0AC78680-B38F-8C69-FAE1-AC634FBD4838}"/>
          </ac:picMkLst>
        </pc:picChg>
        <pc:picChg chg="add mod">
          <ac:chgData name="Norris, Sharon H." userId="2ecbf9e6-4fc0-446e-90e0-1b9c72cb773c" providerId="ADAL" clId="{65542FF6-278D-430E-A846-AEAC31E38C29}" dt="2024-01-09T19:31:55.149" v="413" actId="962"/>
          <ac:picMkLst>
            <pc:docMk/>
            <pc:sldMk cId="738244832" sldId="278"/>
            <ac:picMk id="33" creationId="{9C9D1DAF-BE8A-1E0C-1A47-BCC8AC0FC178}"/>
          </ac:picMkLst>
        </pc:picChg>
        <pc:picChg chg="add mod">
          <ac:chgData name="Norris, Sharon H." userId="2ecbf9e6-4fc0-446e-90e0-1b9c72cb773c" providerId="ADAL" clId="{65542FF6-278D-430E-A846-AEAC31E38C29}" dt="2024-01-09T19:32:28.992" v="416" actId="962"/>
          <ac:picMkLst>
            <pc:docMk/>
            <pc:sldMk cId="738244832" sldId="278"/>
            <ac:picMk id="35" creationId="{31494158-097C-3822-A5D1-DDF776F63CF0}"/>
          </ac:picMkLst>
        </pc:picChg>
        <pc:picChg chg="add mod">
          <ac:chgData name="Norris, Sharon H." userId="2ecbf9e6-4fc0-446e-90e0-1b9c72cb773c" providerId="ADAL" clId="{65542FF6-278D-430E-A846-AEAC31E38C29}" dt="2024-01-09T19:33:57.710" v="426" actId="1076"/>
          <ac:picMkLst>
            <pc:docMk/>
            <pc:sldMk cId="738244832" sldId="278"/>
            <ac:picMk id="41" creationId="{93DB4049-DB86-043B-D59C-1BD6F36DD544}"/>
          </ac:picMkLst>
        </pc:picChg>
        <pc:picChg chg="add mod">
          <ac:chgData name="Norris, Sharon H." userId="2ecbf9e6-4fc0-446e-90e0-1b9c72cb773c" providerId="ADAL" clId="{65542FF6-278D-430E-A846-AEAC31E38C29}" dt="2024-01-09T19:33:43.348" v="424" actId="962"/>
          <ac:picMkLst>
            <pc:docMk/>
            <pc:sldMk cId="738244832" sldId="278"/>
            <ac:picMk id="45" creationId="{21DF6A32-E85B-B638-9382-4C93B4432F0A}"/>
          </ac:picMkLst>
        </pc:picChg>
        <pc:picChg chg="add mod">
          <ac:chgData name="Norris, Sharon H." userId="2ecbf9e6-4fc0-446e-90e0-1b9c72cb773c" providerId="ADAL" clId="{65542FF6-278D-430E-A846-AEAC31E38C29}" dt="2024-01-09T19:34:41.699" v="430" actId="962"/>
          <ac:picMkLst>
            <pc:docMk/>
            <pc:sldMk cId="738244832" sldId="278"/>
            <ac:picMk id="49" creationId="{165C0B53-D7CF-E40E-E532-EC48F331DD58}"/>
          </ac:picMkLst>
        </pc:picChg>
        <pc:picChg chg="add mod">
          <ac:chgData name="Norris, Sharon H." userId="2ecbf9e6-4fc0-446e-90e0-1b9c72cb773c" providerId="ADAL" clId="{65542FF6-278D-430E-A846-AEAC31E38C29}" dt="2024-01-09T19:35:14.725" v="434" actId="962"/>
          <ac:picMkLst>
            <pc:docMk/>
            <pc:sldMk cId="738244832" sldId="278"/>
            <ac:picMk id="53" creationId="{34ECEDC7-2CCB-9ED1-BD51-DE8CB39B750D}"/>
          </ac:picMkLst>
        </pc:picChg>
        <pc:picChg chg="add mod">
          <ac:chgData name="Norris, Sharon H." userId="2ecbf9e6-4fc0-446e-90e0-1b9c72cb773c" providerId="ADAL" clId="{65542FF6-278D-430E-A846-AEAC31E38C29}" dt="2024-01-09T19:36:05.091" v="443" actId="1076"/>
          <ac:picMkLst>
            <pc:docMk/>
            <pc:sldMk cId="738244832" sldId="278"/>
            <ac:picMk id="55" creationId="{04612A2D-5279-D74C-542B-5B207F2396FD}"/>
          </ac:picMkLst>
        </pc:picChg>
        <pc:picChg chg="del">
          <ac:chgData name="Norris, Sharon H." userId="2ecbf9e6-4fc0-446e-90e0-1b9c72cb773c" providerId="ADAL" clId="{65542FF6-278D-430E-A846-AEAC31E38C29}" dt="2024-01-09T19:29:30.097" v="400" actId="478"/>
          <ac:picMkLst>
            <pc:docMk/>
            <pc:sldMk cId="738244832" sldId="278"/>
            <ac:picMk id="61" creationId="{E64AEA23-99EE-8546-A59A-590923ADA6CA}"/>
          </ac:picMkLst>
        </pc:picChg>
        <pc:picChg chg="del">
          <ac:chgData name="Norris, Sharon H." userId="2ecbf9e6-4fc0-446e-90e0-1b9c72cb773c" providerId="ADAL" clId="{65542FF6-278D-430E-A846-AEAC31E38C29}" dt="2024-01-09T19:30:12.090" v="402" actId="478"/>
          <ac:picMkLst>
            <pc:docMk/>
            <pc:sldMk cId="738244832" sldId="278"/>
            <ac:picMk id="62" creationId="{C17F05A5-CE13-1545-943B-E3644258662F}"/>
          </ac:picMkLst>
        </pc:picChg>
        <pc:picChg chg="del">
          <ac:chgData name="Norris, Sharon H." userId="2ecbf9e6-4fc0-446e-90e0-1b9c72cb773c" providerId="ADAL" clId="{65542FF6-278D-430E-A846-AEAC31E38C29}" dt="2024-01-09T19:31:45.772" v="410" actId="478"/>
          <ac:picMkLst>
            <pc:docMk/>
            <pc:sldMk cId="738244832" sldId="278"/>
            <ac:picMk id="63" creationId="{F3C0B2AF-2268-AE4E-BACC-9FF64E86564C}"/>
          </ac:picMkLst>
        </pc:picChg>
        <pc:picChg chg="del">
          <ac:chgData name="Norris, Sharon H." userId="2ecbf9e6-4fc0-446e-90e0-1b9c72cb773c" providerId="ADAL" clId="{65542FF6-278D-430E-A846-AEAC31E38C29}" dt="2024-01-09T19:34:33.809" v="427" actId="478"/>
          <ac:picMkLst>
            <pc:docMk/>
            <pc:sldMk cId="738244832" sldId="278"/>
            <ac:picMk id="64" creationId="{F2FCDCCE-6383-4047-9485-41AA1E24E8E2}"/>
          </ac:picMkLst>
        </pc:picChg>
        <pc:picChg chg="del">
          <ac:chgData name="Norris, Sharon H." userId="2ecbf9e6-4fc0-446e-90e0-1b9c72cb773c" providerId="ADAL" clId="{65542FF6-278D-430E-A846-AEAC31E38C29}" dt="2024-01-09T19:32:58.274" v="417" actId="478"/>
          <ac:picMkLst>
            <pc:docMk/>
            <pc:sldMk cId="738244832" sldId="278"/>
            <ac:picMk id="65" creationId="{1A89579F-2EA4-E049-9B78-D2237993CDAB}"/>
          </ac:picMkLst>
        </pc:picChg>
        <pc:picChg chg="del">
          <ac:chgData name="Norris, Sharon H." userId="2ecbf9e6-4fc0-446e-90e0-1b9c72cb773c" providerId="ADAL" clId="{65542FF6-278D-430E-A846-AEAC31E38C29}" dt="2024-01-09T19:33:38.268" v="421" actId="478"/>
          <ac:picMkLst>
            <pc:docMk/>
            <pc:sldMk cId="738244832" sldId="278"/>
            <ac:picMk id="66" creationId="{4E145096-B7BF-9C4C-97FA-308F61FE406A}"/>
          </ac:picMkLst>
        </pc:picChg>
        <pc:picChg chg="del">
          <ac:chgData name="Norris, Sharon H." userId="2ecbf9e6-4fc0-446e-90e0-1b9c72cb773c" providerId="ADAL" clId="{65542FF6-278D-430E-A846-AEAC31E38C29}" dt="2024-01-09T19:30:51.810" v="406" actId="478"/>
          <ac:picMkLst>
            <pc:docMk/>
            <pc:sldMk cId="738244832" sldId="278"/>
            <ac:picMk id="67" creationId="{25B94F1A-D947-AF4E-BC9D-9B02C4E4EB30}"/>
          </ac:picMkLst>
        </pc:picChg>
        <pc:picChg chg="del">
          <ac:chgData name="Norris, Sharon H." userId="2ecbf9e6-4fc0-446e-90e0-1b9c72cb773c" providerId="ADAL" clId="{65542FF6-278D-430E-A846-AEAC31E38C29}" dt="2024-01-09T19:34:48.649" v="431" actId="478"/>
          <ac:picMkLst>
            <pc:docMk/>
            <pc:sldMk cId="738244832" sldId="278"/>
            <ac:picMk id="68" creationId="{7E3F00C5-0B4F-FE4F-9561-1EB505B31873}"/>
          </ac:picMkLst>
        </pc:picChg>
      </pc:sldChg>
      <pc:sldChg chg="addSp delSp modSp mod">
        <pc:chgData name="Norris, Sharon H." userId="2ecbf9e6-4fc0-446e-90e0-1b9c72cb773c" providerId="ADAL" clId="{65542FF6-278D-430E-A846-AEAC31E38C29}" dt="2024-01-17T14:44:12.774" v="22875" actId="20577"/>
        <pc:sldMkLst>
          <pc:docMk/>
          <pc:sldMk cId="2125349726" sldId="279"/>
        </pc:sldMkLst>
        <pc:spChg chg="mod">
          <ac:chgData name="Norris, Sharon H." userId="2ecbf9e6-4fc0-446e-90e0-1b9c72cb773c" providerId="ADAL" clId="{65542FF6-278D-430E-A846-AEAC31E38C29}" dt="2024-01-17T14:44:12.774" v="22875" actId="20577"/>
          <ac:spMkLst>
            <pc:docMk/>
            <pc:sldMk cId="2125349726" sldId="279"/>
            <ac:spMk id="5" creationId="{BDB9D020-1E25-453D-83DF-1420ACD3968D}"/>
          </ac:spMkLst>
        </pc:spChg>
        <pc:spChg chg="add del mod">
          <ac:chgData name="Norris, Sharon H." userId="2ecbf9e6-4fc0-446e-90e0-1b9c72cb773c" providerId="ADAL" clId="{65542FF6-278D-430E-A846-AEAC31E38C29}" dt="2024-01-12T17:33:44.306" v="17147" actId="478"/>
          <ac:spMkLst>
            <pc:docMk/>
            <pc:sldMk cId="2125349726" sldId="279"/>
            <ac:spMk id="8" creationId="{0DD1986A-9AF9-5C45-BE85-20D5AA267AE1}"/>
          </ac:spMkLst>
        </pc:spChg>
      </pc:sldChg>
      <pc:sldChg chg="del">
        <pc:chgData name="Norris, Sharon H." userId="2ecbf9e6-4fc0-446e-90e0-1b9c72cb773c" providerId="ADAL" clId="{65542FF6-278D-430E-A846-AEAC31E38C29}" dt="2024-01-17T14:51:41.025" v="23043" actId="2696"/>
        <pc:sldMkLst>
          <pc:docMk/>
          <pc:sldMk cId="355978757" sldId="280"/>
        </pc:sldMkLst>
      </pc:sldChg>
      <pc:sldChg chg="addSp del">
        <pc:chgData name="Norris, Sharon H." userId="2ecbf9e6-4fc0-446e-90e0-1b9c72cb773c" providerId="ADAL" clId="{65542FF6-278D-430E-A846-AEAC31E38C29}" dt="2024-01-17T14:51:41.025" v="23043" actId="2696"/>
        <pc:sldMkLst>
          <pc:docMk/>
          <pc:sldMk cId="723270907" sldId="281"/>
        </pc:sldMkLst>
        <pc:spChg chg="add">
          <ac:chgData name="Norris, Sharon H." userId="2ecbf9e6-4fc0-446e-90e0-1b9c72cb773c" providerId="ADAL" clId="{65542FF6-278D-430E-A846-AEAC31E38C29}" dt="2024-01-12T17:27:23.155" v="17015"/>
          <ac:spMkLst>
            <pc:docMk/>
            <pc:sldMk cId="723270907" sldId="281"/>
            <ac:spMk id="4" creationId="{BCF90246-DFB2-A340-AADC-E85D28C31B3E}"/>
          </ac:spMkLst>
        </pc:spChg>
      </pc:sldChg>
      <pc:sldChg chg="delSp mod modNotesTx">
        <pc:chgData name="Norris, Sharon H." userId="2ecbf9e6-4fc0-446e-90e0-1b9c72cb773c" providerId="ADAL" clId="{65542FF6-278D-430E-A846-AEAC31E38C29}" dt="2024-01-17T15:15:11.275" v="23207" actId="20577"/>
        <pc:sldMkLst>
          <pc:docMk/>
          <pc:sldMk cId="3890564820" sldId="282"/>
        </pc:sldMkLst>
        <pc:spChg chg="del">
          <ac:chgData name="Norris, Sharon H." userId="2ecbf9e6-4fc0-446e-90e0-1b9c72cb773c" providerId="ADAL" clId="{65542FF6-278D-430E-A846-AEAC31E38C29}" dt="2024-01-12T17:38:55.060" v="17155" actId="478"/>
          <ac:spMkLst>
            <pc:docMk/>
            <pc:sldMk cId="3890564820" sldId="282"/>
            <ac:spMk id="3" creationId="{BABC2CE0-8806-4B2A-A10A-32984D317434}"/>
          </ac:spMkLst>
        </pc:spChg>
      </pc:sldChg>
      <pc:sldChg chg="addSp delSp mod modNotesTx">
        <pc:chgData name="Norris, Sharon H." userId="2ecbf9e6-4fc0-446e-90e0-1b9c72cb773c" providerId="ADAL" clId="{65542FF6-278D-430E-A846-AEAC31E38C29}" dt="2024-01-12T17:12:44.723" v="16983" actId="478"/>
        <pc:sldMkLst>
          <pc:docMk/>
          <pc:sldMk cId="1093500253" sldId="283"/>
        </pc:sldMkLst>
        <pc:spChg chg="add del">
          <ac:chgData name="Norris, Sharon H." userId="2ecbf9e6-4fc0-446e-90e0-1b9c72cb773c" providerId="ADAL" clId="{65542FF6-278D-430E-A846-AEAC31E38C29}" dt="2024-01-12T17:12:44.723" v="16983" actId="478"/>
          <ac:spMkLst>
            <pc:docMk/>
            <pc:sldMk cId="1093500253" sldId="283"/>
            <ac:spMk id="5" creationId="{D593FA18-50D6-0344-B477-1D7C91CF4029}"/>
          </ac:spMkLst>
        </pc:spChg>
      </pc:sldChg>
      <pc:sldChg chg="addSp delSp modSp mod modNotesTx">
        <pc:chgData name="Norris, Sharon H." userId="2ecbf9e6-4fc0-446e-90e0-1b9c72cb773c" providerId="ADAL" clId="{65542FF6-278D-430E-A846-AEAC31E38C29}" dt="2024-01-17T14:38:39.129" v="22558" actId="20577"/>
        <pc:sldMkLst>
          <pc:docMk/>
          <pc:sldMk cId="3699453974" sldId="284"/>
        </pc:sldMkLst>
        <pc:spChg chg="add del mod modVis">
          <ac:chgData name="Norris, Sharon H." userId="2ecbf9e6-4fc0-446e-90e0-1b9c72cb773c" providerId="ADAL" clId="{65542FF6-278D-430E-A846-AEAC31E38C29}" dt="2024-01-12T18:00:49.315" v="17464" actId="14430"/>
          <ac:spMkLst>
            <pc:docMk/>
            <pc:sldMk cId="3699453974" sldId="284"/>
            <ac:spMk id="4" creationId="{D51A6D85-3837-435F-A342-5A3F98172B12}"/>
          </ac:spMkLst>
        </pc:spChg>
        <pc:spChg chg="mod">
          <ac:chgData name="Norris, Sharon H." userId="2ecbf9e6-4fc0-446e-90e0-1b9c72cb773c" providerId="ADAL" clId="{65542FF6-278D-430E-A846-AEAC31E38C29}" dt="2024-01-12T17:12:17.227" v="16982" actId="207"/>
          <ac:spMkLst>
            <pc:docMk/>
            <pc:sldMk cId="3699453974" sldId="284"/>
            <ac:spMk id="6" creationId="{CD4704D8-214C-8A29-6AAA-1F8A68DED160}"/>
          </ac:spMkLst>
        </pc:spChg>
        <pc:spChg chg="mod">
          <ac:chgData name="Norris, Sharon H." userId="2ecbf9e6-4fc0-446e-90e0-1b9c72cb773c" providerId="ADAL" clId="{65542FF6-278D-430E-A846-AEAC31E38C29}" dt="2024-01-12T17:35:52.330" v="17153" actId="207"/>
          <ac:spMkLst>
            <pc:docMk/>
            <pc:sldMk cId="3699453974" sldId="284"/>
            <ac:spMk id="8" creationId="{8DEA06B4-7166-E909-A620-C87167AD7AD1}"/>
          </ac:spMkLst>
        </pc:spChg>
      </pc:sldChg>
      <pc:sldChg chg="addSp delSp mod">
        <pc:chgData name="Norris, Sharon H." userId="2ecbf9e6-4fc0-446e-90e0-1b9c72cb773c" providerId="ADAL" clId="{65542FF6-278D-430E-A846-AEAC31E38C29}" dt="2024-01-12T17:12:58.776" v="16984" actId="478"/>
        <pc:sldMkLst>
          <pc:docMk/>
          <pc:sldMk cId="600823630" sldId="286"/>
        </pc:sldMkLst>
        <pc:spChg chg="add del">
          <ac:chgData name="Norris, Sharon H." userId="2ecbf9e6-4fc0-446e-90e0-1b9c72cb773c" providerId="ADAL" clId="{65542FF6-278D-430E-A846-AEAC31E38C29}" dt="2024-01-12T17:12:58.776" v="16984" actId="478"/>
          <ac:spMkLst>
            <pc:docMk/>
            <pc:sldMk cId="600823630" sldId="286"/>
            <ac:spMk id="8" creationId="{0DD1986A-9AF9-5C45-BE85-20D5AA267AE1}"/>
          </ac:spMkLst>
        </pc:spChg>
      </pc:sldChg>
      <pc:sldChg chg="addSp delSp mod modNotesTx">
        <pc:chgData name="Norris, Sharon H." userId="2ecbf9e6-4fc0-446e-90e0-1b9c72cb773c" providerId="ADAL" clId="{65542FF6-278D-430E-A846-AEAC31E38C29}" dt="2024-01-17T14:40:12.172" v="22736" actId="20577"/>
        <pc:sldMkLst>
          <pc:docMk/>
          <pc:sldMk cId="36453061" sldId="287"/>
        </pc:sldMkLst>
        <pc:spChg chg="add del">
          <ac:chgData name="Norris, Sharon H." userId="2ecbf9e6-4fc0-446e-90e0-1b9c72cb773c" providerId="ADAL" clId="{65542FF6-278D-430E-A846-AEAC31E38C29}" dt="2024-01-12T17:13:08.089" v="16985" actId="478"/>
          <ac:spMkLst>
            <pc:docMk/>
            <pc:sldMk cId="36453061" sldId="287"/>
            <ac:spMk id="4" creationId="{CE940253-5D30-064B-BCDE-B1A9A9AEC72C}"/>
          </ac:spMkLst>
        </pc:spChg>
      </pc:sldChg>
      <pc:sldChg chg="addSp delSp mod modNotesTx">
        <pc:chgData name="Norris, Sharon H." userId="2ecbf9e6-4fc0-446e-90e0-1b9c72cb773c" providerId="ADAL" clId="{65542FF6-278D-430E-A846-AEAC31E38C29}" dt="2024-01-12T17:13:18.841" v="16986" actId="478"/>
        <pc:sldMkLst>
          <pc:docMk/>
          <pc:sldMk cId="1255833613" sldId="288"/>
        </pc:sldMkLst>
        <pc:spChg chg="add del">
          <ac:chgData name="Norris, Sharon H." userId="2ecbf9e6-4fc0-446e-90e0-1b9c72cb773c" providerId="ADAL" clId="{65542FF6-278D-430E-A846-AEAC31E38C29}" dt="2024-01-12T17:13:18.841" v="16986" actId="478"/>
          <ac:spMkLst>
            <pc:docMk/>
            <pc:sldMk cId="1255833613" sldId="288"/>
            <ac:spMk id="4" creationId="{F08DCC3E-DA7C-6C7F-7D0C-EFADFF3FFA75}"/>
          </ac:spMkLst>
        </pc:spChg>
      </pc:sldChg>
      <pc:sldChg chg="addSp delSp modSp mod modNotesTx">
        <pc:chgData name="Norris, Sharon H." userId="2ecbf9e6-4fc0-446e-90e0-1b9c72cb773c" providerId="ADAL" clId="{65542FF6-278D-430E-A846-AEAC31E38C29}" dt="2024-01-12T17:13:27.049" v="16987" actId="478"/>
        <pc:sldMkLst>
          <pc:docMk/>
          <pc:sldMk cId="217279363" sldId="289"/>
        </pc:sldMkLst>
        <pc:spChg chg="mod">
          <ac:chgData name="Norris, Sharon H." userId="2ecbf9e6-4fc0-446e-90e0-1b9c72cb773c" providerId="ADAL" clId="{65542FF6-278D-430E-A846-AEAC31E38C29}" dt="2024-01-09T21:37:24.449" v="10265" actId="20577"/>
          <ac:spMkLst>
            <pc:docMk/>
            <pc:sldMk cId="217279363" sldId="289"/>
            <ac:spMk id="4" creationId="{950677C9-3E42-427F-93B8-526692906471}"/>
          </ac:spMkLst>
        </pc:spChg>
        <pc:spChg chg="mod">
          <ac:chgData name="Norris, Sharon H." userId="2ecbf9e6-4fc0-446e-90e0-1b9c72cb773c" providerId="ADAL" clId="{65542FF6-278D-430E-A846-AEAC31E38C29}" dt="2024-01-09T21:37:59.802" v="10322" actId="20577"/>
          <ac:spMkLst>
            <pc:docMk/>
            <pc:sldMk cId="217279363" sldId="289"/>
            <ac:spMk id="5" creationId="{BDB9D020-1E25-453D-83DF-1420ACD3968D}"/>
          </ac:spMkLst>
        </pc:spChg>
        <pc:spChg chg="add del">
          <ac:chgData name="Norris, Sharon H." userId="2ecbf9e6-4fc0-446e-90e0-1b9c72cb773c" providerId="ADAL" clId="{65542FF6-278D-430E-A846-AEAC31E38C29}" dt="2024-01-12T17:13:27.049" v="16987" actId="478"/>
          <ac:spMkLst>
            <pc:docMk/>
            <pc:sldMk cId="217279363" sldId="289"/>
            <ac:spMk id="8" creationId="{0DD1986A-9AF9-5C45-BE85-20D5AA267AE1}"/>
          </ac:spMkLst>
        </pc:spChg>
      </pc:sldChg>
      <pc:sldChg chg="addSp delSp mod modNotesTx">
        <pc:chgData name="Norris, Sharon H." userId="2ecbf9e6-4fc0-446e-90e0-1b9c72cb773c" providerId="ADAL" clId="{65542FF6-278D-430E-A846-AEAC31E38C29}" dt="2024-01-17T14:42:19.332" v="22869" actId="20577"/>
        <pc:sldMkLst>
          <pc:docMk/>
          <pc:sldMk cId="1713070380" sldId="290"/>
        </pc:sldMkLst>
        <pc:spChg chg="add del">
          <ac:chgData name="Norris, Sharon H." userId="2ecbf9e6-4fc0-446e-90e0-1b9c72cb773c" providerId="ADAL" clId="{65542FF6-278D-430E-A846-AEAC31E38C29}" dt="2024-01-12T17:13:41.401" v="16989" actId="478"/>
          <ac:spMkLst>
            <pc:docMk/>
            <pc:sldMk cId="1713070380" sldId="290"/>
            <ac:spMk id="5" creationId="{D593FA18-50D6-0344-B477-1D7C91CF4029}"/>
          </ac:spMkLst>
        </pc:spChg>
      </pc:sldChg>
      <pc:sldChg chg="modSp mod modNotesTx">
        <pc:chgData name="Norris, Sharon H." userId="2ecbf9e6-4fc0-446e-90e0-1b9c72cb773c" providerId="ADAL" clId="{65542FF6-278D-430E-A846-AEAC31E38C29}" dt="2024-01-17T14:42:39.509" v="22870" actId="14430"/>
        <pc:sldMkLst>
          <pc:docMk/>
          <pc:sldMk cId="1684767609" sldId="291"/>
        </pc:sldMkLst>
        <pc:spChg chg="mod modVis">
          <ac:chgData name="Norris, Sharon H." userId="2ecbf9e6-4fc0-446e-90e0-1b9c72cb773c" providerId="ADAL" clId="{65542FF6-278D-430E-A846-AEAC31E38C29}" dt="2024-01-17T14:42:39.509" v="22870" actId="14430"/>
          <ac:spMkLst>
            <pc:docMk/>
            <pc:sldMk cId="1684767609" sldId="291"/>
            <ac:spMk id="4" creationId="{D51A6D85-3837-435F-A342-5A3F98172B12}"/>
          </ac:spMkLst>
        </pc:spChg>
        <pc:spChg chg="mod">
          <ac:chgData name="Norris, Sharon H." userId="2ecbf9e6-4fc0-446e-90e0-1b9c72cb773c" providerId="ADAL" clId="{65542FF6-278D-430E-A846-AEAC31E38C29}" dt="2024-01-12T17:14:47.770" v="16991" actId="207"/>
          <ac:spMkLst>
            <pc:docMk/>
            <pc:sldMk cId="1684767609" sldId="291"/>
            <ac:spMk id="6" creationId="{68335A0E-0583-8342-71CC-F4E3474F13D5}"/>
          </ac:spMkLst>
        </pc:spChg>
        <pc:spChg chg="mod">
          <ac:chgData name="Norris, Sharon H." userId="2ecbf9e6-4fc0-446e-90e0-1b9c72cb773c" providerId="ADAL" clId="{65542FF6-278D-430E-A846-AEAC31E38C29}" dt="2024-01-12T17:14:15.788" v="16990" actId="207"/>
          <ac:spMkLst>
            <pc:docMk/>
            <pc:sldMk cId="1684767609" sldId="291"/>
            <ac:spMk id="7" creationId="{F98FC0AC-5C3C-7462-4BFE-291F635BCEC5}"/>
          </ac:spMkLst>
        </pc:spChg>
      </pc:sldChg>
      <pc:sldChg chg="addSp delSp modSp mod modNotesTx">
        <pc:chgData name="Norris, Sharon H." userId="2ecbf9e6-4fc0-446e-90e0-1b9c72cb773c" providerId="ADAL" clId="{65542FF6-278D-430E-A846-AEAC31E38C29}" dt="2024-01-12T17:15:52.737" v="16995" actId="478"/>
        <pc:sldMkLst>
          <pc:docMk/>
          <pc:sldMk cId="1247647815" sldId="292"/>
        </pc:sldMkLst>
        <pc:spChg chg="add del mod">
          <ac:chgData name="Norris, Sharon H." userId="2ecbf9e6-4fc0-446e-90e0-1b9c72cb773c" providerId="ADAL" clId="{65542FF6-278D-430E-A846-AEAC31E38C29}" dt="2024-01-12T17:15:52.737" v="16995" actId="478"/>
          <ac:spMkLst>
            <pc:docMk/>
            <pc:sldMk cId="1247647815" sldId="292"/>
            <ac:spMk id="8" creationId="{0DD1986A-9AF9-5C45-BE85-20D5AA267AE1}"/>
          </ac:spMkLst>
        </pc:spChg>
      </pc:sldChg>
      <pc:sldChg chg="addSp delSp mod modNotesTx">
        <pc:chgData name="Norris, Sharon H." userId="2ecbf9e6-4fc0-446e-90e0-1b9c72cb773c" providerId="ADAL" clId="{65542FF6-278D-430E-A846-AEAC31E38C29}" dt="2024-01-12T17:16:21.001" v="16996" actId="478"/>
        <pc:sldMkLst>
          <pc:docMk/>
          <pc:sldMk cId="1077582129" sldId="293"/>
        </pc:sldMkLst>
        <pc:spChg chg="add del">
          <ac:chgData name="Norris, Sharon H." userId="2ecbf9e6-4fc0-446e-90e0-1b9c72cb773c" providerId="ADAL" clId="{65542FF6-278D-430E-A846-AEAC31E38C29}" dt="2024-01-12T17:16:21.001" v="16996" actId="478"/>
          <ac:spMkLst>
            <pc:docMk/>
            <pc:sldMk cId="1077582129" sldId="293"/>
            <ac:spMk id="8" creationId="{0DD1986A-9AF9-5C45-BE85-20D5AA267AE1}"/>
          </ac:spMkLst>
        </pc:spChg>
      </pc:sldChg>
      <pc:sldChg chg="addSp delSp mod modNotesTx">
        <pc:chgData name="Norris, Sharon H." userId="2ecbf9e6-4fc0-446e-90e0-1b9c72cb773c" providerId="ADAL" clId="{65542FF6-278D-430E-A846-AEAC31E38C29}" dt="2024-01-12T17:16:51.019" v="16997" actId="478"/>
        <pc:sldMkLst>
          <pc:docMk/>
          <pc:sldMk cId="3703037630" sldId="294"/>
        </pc:sldMkLst>
        <pc:spChg chg="add del">
          <ac:chgData name="Norris, Sharon H." userId="2ecbf9e6-4fc0-446e-90e0-1b9c72cb773c" providerId="ADAL" clId="{65542FF6-278D-430E-A846-AEAC31E38C29}" dt="2024-01-12T17:16:51.019" v="16997" actId="478"/>
          <ac:spMkLst>
            <pc:docMk/>
            <pc:sldMk cId="3703037630" sldId="294"/>
            <ac:spMk id="8" creationId="{0DD1986A-9AF9-5C45-BE85-20D5AA267AE1}"/>
          </ac:spMkLst>
        </pc:spChg>
      </pc:sldChg>
      <pc:sldChg chg="addSp delSp modSp mod modNotesTx">
        <pc:chgData name="Norris, Sharon H." userId="2ecbf9e6-4fc0-446e-90e0-1b9c72cb773c" providerId="ADAL" clId="{65542FF6-278D-430E-A846-AEAC31E38C29}" dt="2024-01-12T17:17:40.090" v="17000" actId="207"/>
        <pc:sldMkLst>
          <pc:docMk/>
          <pc:sldMk cId="4089509910" sldId="295"/>
        </pc:sldMkLst>
        <pc:spChg chg="add del">
          <ac:chgData name="Norris, Sharon H." userId="2ecbf9e6-4fc0-446e-90e0-1b9c72cb773c" providerId="ADAL" clId="{65542FF6-278D-430E-A846-AEAC31E38C29}" dt="2024-01-12T17:17:11.938" v="16998" actId="478"/>
          <ac:spMkLst>
            <pc:docMk/>
            <pc:sldMk cId="4089509910" sldId="295"/>
            <ac:spMk id="5" creationId="{D593FA18-50D6-0344-B477-1D7C91CF4029}"/>
          </ac:spMkLst>
        </pc:spChg>
        <pc:spChg chg="mod">
          <ac:chgData name="Norris, Sharon H." userId="2ecbf9e6-4fc0-446e-90e0-1b9c72cb773c" providerId="ADAL" clId="{65542FF6-278D-430E-A846-AEAC31E38C29}" dt="2024-01-12T17:17:40.090" v="17000" actId="207"/>
          <ac:spMkLst>
            <pc:docMk/>
            <pc:sldMk cId="4089509910" sldId="295"/>
            <ac:spMk id="7" creationId="{554CD78A-535C-18E7-A1DD-187240A038DB}"/>
          </ac:spMkLst>
        </pc:spChg>
      </pc:sldChg>
      <pc:sldChg chg="modSp mod modNotesTx">
        <pc:chgData name="Norris, Sharon H." userId="2ecbf9e6-4fc0-446e-90e0-1b9c72cb773c" providerId="ADAL" clId="{65542FF6-278D-430E-A846-AEAC31E38C29}" dt="2024-01-17T14:42:50.257" v="22871" actId="20577"/>
        <pc:sldMkLst>
          <pc:docMk/>
          <pc:sldMk cId="2982132858" sldId="296"/>
        </pc:sldMkLst>
        <pc:spChg chg="mod">
          <ac:chgData name="Norris, Sharon H." userId="2ecbf9e6-4fc0-446e-90e0-1b9c72cb773c" providerId="ADAL" clId="{65542FF6-278D-430E-A846-AEAC31E38C29}" dt="2024-01-17T14:42:50.257" v="22871" actId="20577"/>
          <ac:spMkLst>
            <pc:docMk/>
            <pc:sldMk cId="2982132858" sldId="296"/>
            <ac:spMk id="4" creationId="{D51A6D85-3837-435F-A342-5A3F98172B12}"/>
          </ac:spMkLst>
        </pc:spChg>
        <pc:spChg chg="mod">
          <ac:chgData name="Norris, Sharon H." userId="2ecbf9e6-4fc0-446e-90e0-1b9c72cb773c" providerId="ADAL" clId="{65542FF6-278D-430E-A846-AEAC31E38C29}" dt="2024-01-12T17:18:25.271" v="17002" actId="207"/>
          <ac:spMkLst>
            <pc:docMk/>
            <pc:sldMk cId="2982132858" sldId="296"/>
            <ac:spMk id="6" creationId="{B9A159DF-6EE5-B0F1-E4D0-EAF73EA2BF8A}"/>
          </ac:spMkLst>
        </pc:spChg>
        <pc:spChg chg="mod">
          <ac:chgData name="Norris, Sharon H." userId="2ecbf9e6-4fc0-446e-90e0-1b9c72cb773c" providerId="ADAL" clId="{65542FF6-278D-430E-A846-AEAC31E38C29}" dt="2024-01-12T17:18:13.638" v="17001" actId="207"/>
          <ac:spMkLst>
            <pc:docMk/>
            <pc:sldMk cId="2982132858" sldId="296"/>
            <ac:spMk id="7" creationId="{D97F1854-B1FB-1F7E-A5AB-31B0D10DE119}"/>
          </ac:spMkLst>
        </pc:spChg>
      </pc:sldChg>
      <pc:sldChg chg="addSp delSp modSp mod modNotesTx">
        <pc:chgData name="Norris, Sharon H." userId="2ecbf9e6-4fc0-446e-90e0-1b9c72cb773c" providerId="ADAL" clId="{65542FF6-278D-430E-A846-AEAC31E38C29}" dt="2024-01-12T17:19:11.491" v="17004" actId="207"/>
        <pc:sldMkLst>
          <pc:docMk/>
          <pc:sldMk cId="4103706312" sldId="297"/>
        </pc:sldMkLst>
        <pc:spChg chg="mod">
          <ac:chgData name="Norris, Sharon H." userId="2ecbf9e6-4fc0-446e-90e0-1b9c72cb773c" providerId="ADAL" clId="{65542FF6-278D-430E-A846-AEAC31E38C29}" dt="2024-01-09T19:15:41.197" v="56" actId="20577"/>
          <ac:spMkLst>
            <pc:docMk/>
            <pc:sldMk cId="4103706312" sldId="297"/>
            <ac:spMk id="3" creationId="{95B371F2-DBA5-415A-82C8-651F587B857A}"/>
          </ac:spMkLst>
        </pc:spChg>
        <pc:spChg chg="add del">
          <ac:chgData name="Norris, Sharon H." userId="2ecbf9e6-4fc0-446e-90e0-1b9c72cb773c" providerId="ADAL" clId="{65542FF6-278D-430E-A846-AEAC31E38C29}" dt="2024-01-12T17:18:50.275" v="17003" actId="478"/>
          <ac:spMkLst>
            <pc:docMk/>
            <pc:sldMk cId="4103706312" sldId="297"/>
            <ac:spMk id="5" creationId="{D593FA18-50D6-0344-B477-1D7C91CF4029}"/>
          </ac:spMkLst>
        </pc:spChg>
        <pc:spChg chg="mod">
          <ac:chgData name="Norris, Sharon H." userId="2ecbf9e6-4fc0-446e-90e0-1b9c72cb773c" providerId="ADAL" clId="{65542FF6-278D-430E-A846-AEAC31E38C29}" dt="2024-01-12T17:19:11.491" v="17004" actId="207"/>
          <ac:spMkLst>
            <pc:docMk/>
            <pc:sldMk cId="4103706312" sldId="297"/>
            <ac:spMk id="7" creationId="{46434BB6-7690-2166-25DD-112B608629D4}"/>
          </ac:spMkLst>
        </pc:spChg>
      </pc:sldChg>
      <pc:sldChg chg="modSp mod">
        <pc:chgData name="Norris, Sharon H." userId="2ecbf9e6-4fc0-446e-90e0-1b9c72cb773c" providerId="ADAL" clId="{65542FF6-278D-430E-A846-AEAC31E38C29}" dt="2024-01-17T15:18:38.011" v="23209" actId="20577"/>
        <pc:sldMkLst>
          <pc:docMk/>
          <pc:sldMk cId="700288456" sldId="298"/>
        </pc:sldMkLst>
        <pc:spChg chg="mod">
          <ac:chgData name="Norris, Sharon H." userId="2ecbf9e6-4fc0-446e-90e0-1b9c72cb773c" providerId="ADAL" clId="{65542FF6-278D-430E-A846-AEAC31E38C29}" dt="2024-01-17T15:18:38.011" v="23209" actId="20577"/>
          <ac:spMkLst>
            <pc:docMk/>
            <pc:sldMk cId="700288456" sldId="298"/>
            <ac:spMk id="2" creationId="{8460295B-54B9-4937-90E3-BAB9CE69E30B}"/>
          </ac:spMkLst>
        </pc:spChg>
        <pc:spChg chg="mod">
          <ac:chgData name="Norris, Sharon H." userId="2ecbf9e6-4fc0-446e-90e0-1b9c72cb773c" providerId="ADAL" clId="{65542FF6-278D-430E-A846-AEAC31E38C29}" dt="2024-01-09T19:40:43.425" v="554" actId="20577"/>
          <ac:spMkLst>
            <pc:docMk/>
            <pc:sldMk cId="700288456" sldId="298"/>
            <ac:spMk id="4" creationId="{D51A6D85-3837-435F-A342-5A3F98172B12}"/>
          </ac:spMkLst>
        </pc:spChg>
        <pc:spChg chg="mod">
          <ac:chgData name="Norris, Sharon H." userId="2ecbf9e6-4fc0-446e-90e0-1b9c72cb773c" providerId="ADAL" clId="{65542FF6-278D-430E-A846-AEAC31E38C29}" dt="2024-01-12T17:25:31.521" v="17008" actId="207"/>
          <ac:spMkLst>
            <pc:docMk/>
            <pc:sldMk cId="700288456" sldId="298"/>
            <ac:spMk id="6" creationId="{B6F67A1C-9AB3-521F-6467-159743E0CC60}"/>
          </ac:spMkLst>
        </pc:spChg>
        <pc:spChg chg="mod">
          <ac:chgData name="Norris, Sharon H." userId="2ecbf9e6-4fc0-446e-90e0-1b9c72cb773c" providerId="ADAL" clId="{65542FF6-278D-430E-A846-AEAC31E38C29}" dt="2024-01-12T17:25:23.100" v="17007" actId="207"/>
          <ac:spMkLst>
            <pc:docMk/>
            <pc:sldMk cId="700288456" sldId="298"/>
            <ac:spMk id="7" creationId="{13799A2C-A611-4D4E-61F1-118BD31825FD}"/>
          </ac:spMkLst>
        </pc:spChg>
      </pc:sldChg>
      <pc:sldChg chg="addSp delSp modSp mod modNotesTx">
        <pc:chgData name="Norris, Sharon H." userId="2ecbf9e6-4fc0-446e-90e0-1b9c72cb773c" providerId="ADAL" clId="{65542FF6-278D-430E-A846-AEAC31E38C29}" dt="2024-01-12T17:26:32.249" v="17012" actId="207"/>
        <pc:sldMkLst>
          <pc:docMk/>
          <pc:sldMk cId="915237110" sldId="299"/>
        </pc:sldMkLst>
        <pc:spChg chg="mod">
          <ac:chgData name="Norris, Sharon H." userId="2ecbf9e6-4fc0-446e-90e0-1b9c72cb773c" providerId="ADAL" clId="{65542FF6-278D-430E-A846-AEAC31E38C29}" dt="2024-01-12T16:59:06.135" v="16946"/>
          <ac:spMkLst>
            <pc:docMk/>
            <pc:sldMk cId="915237110" sldId="299"/>
            <ac:spMk id="2" creationId="{899F75B2-A2DD-DCF9-B176-443FCAB05868}"/>
          </ac:spMkLst>
        </pc:spChg>
        <pc:spChg chg="add del mod">
          <ac:chgData name="Norris, Sharon H." userId="2ecbf9e6-4fc0-446e-90e0-1b9c72cb773c" providerId="ADAL" clId="{65542FF6-278D-430E-A846-AEAC31E38C29}" dt="2024-01-12T17:25:43.224" v="17009" actId="478"/>
          <ac:spMkLst>
            <pc:docMk/>
            <pc:sldMk cId="915237110" sldId="299"/>
            <ac:spMk id="4" creationId="{90A113A6-FE5D-8F7C-D0B6-8B215848AAB5}"/>
          </ac:spMkLst>
        </pc:spChg>
        <pc:spChg chg="mod">
          <ac:chgData name="Norris, Sharon H." userId="2ecbf9e6-4fc0-446e-90e0-1b9c72cb773c" providerId="ADAL" clId="{65542FF6-278D-430E-A846-AEAC31E38C29}" dt="2024-01-12T17:26:32.249" v="17012" actId="207"/>
          <ac:spMkLst>
            <pc:docMk/>
            <pc:sldMk cId="915237110" sldId="299"/>
            <ac:spMk id="5" creationId="{F2142DD7-C95A-5838-1E50-CBF6249A7F73}"/>
          </ac:spMkLst>
        </pc:spChg>
      </pc:sldChg>
      <pc:sldChg chg="addSp delSp modSp mod modNotesTx">
        <pc:chgData name="Norris, Sharon H." userId="2ecbf9e6-4fc0-446e-90e0-1b9c72cb773c" providerId="ADAL" clId="{65542FF6-278D-430E-A846-AEAC31E38C29}" dt="2024-01-12T17:26:40.746" v="17013" actId="478"/>
        <pc:sldMkLst>
          <pc:docMk/>
          <pc:sldMk cId="3551797" sldId="300"/>
        </pc:sldMkLst>
        <pc:spChg chg="mod">
          <ac:chgData name="Norris, Sharon H." userId="2ecbf9e6-4fc0-446e-90e0-1b9c72cb773c" providerId="ADAL" clId="{65542FF6-278D-430E-A846-AEAC31E38C29}" dt="2024-01-09T19:14:45.428" v="47" actId="14100"/>
          <ac:spMkLst>
            <pc:docMk/>
            <pc:sldMk cId="3551797" sldId="300"/>
            <ac:spMk id="2" creationId="{7935AC7B-944B-8607-3035-591F3F10396C}"/>
          </ac:spMkLst>
        </pc:spChg>
        <pc:spChg chg="add del">
          <ac:chgData name="Norris, Sharon H." userId="2ecbf9e6-4fc0-446e-90e0-1b9c72cb773c" providerId="ADAL" clId="{65542FF6-278D-430E-A846-AEAC31E38C29}" dt="2024-01-12T17:26:40.746" v="17013" actId="478"/>
          <ac:spMkLst>
            <pc:docMk/>
            <pc:sldMk cId="3551797" sldId="300"/>
            <ac:spMk id="4" creationId="{8483F602-E4AC-8C6B-CB3A-717D09B20304}"/>
          </ac:spMkLst>
        </pc:spChg>
      </pc:sldChg>
      <pc:sldChg chg="addSp del ord">
        <pc:chgData name="Norris, Sharon H." userId="2ecbf9e6-4fc0-446e-90e0-1b9c72cb773c" providerId="ADAL" clId="{65542FF6-278D-430E-A846-AEAC31E38C29}" dt="2024-01-17T14:51:41.025" v="23043" actId="2696"/>
        <pc:sldMkLst>
          <pc:docMk/>
          <pc:sldMk cId="269050617" sldId="301"/>
        </pc:sldMkLst>
        <pc:spChg chg="add">
          <ac:chgData name="Norris, Sharon H." userId="2ecbf9e6-4fc0-446e-90e0-1b9c72cb773c" providerId="ADAL" clId="{65542FF6-278D-430E-A846-AEAC31E38C29}" dt="2024-01-12T17:27:23.155" v="17015"/>
          <ac:spMkLst>
            <pc:docMk/>
            <pc:sldMk cId="269050617" sldId="301"/>
            <ac:spMk id="4" creationId="{199283C2-471D-5C2E-6883-93EE8AA9F786}"/>
          </ac:spMkLst>
        </pc:spChg>
      </pc:sldChg>
      <pc:sldChg chg="addSp delSp modSp add mod ord modNotesTx">
        <pc:chgData name="Norris, Sharon H." userId="2ecbf9e6-4fc0-446e-90e0-1b9c72cb773c" providerId="ADAL" clId="{65542FF6-278D-430E-A846-AEAC31E38C29}" dt="2024-01-17T14:46:52.521" v="22973" actId="20577"/>
        <pc:sldMkLst>
          <pc:docMk/>
          <pc:sldMk cId="3149815908" sldId="302"/>
        </pc:sldMkLst>
        <pc:spChg chg="mod">
          <ac:chgData name="Norris, Sharon H." userId="2ecbf9e6-4fc0-446e-90e0-1b9c72cb773c" providerId="ADAL" clId="{65542FF6-278D-430E-A846-AEAC31E38C29}" dt="2024-01-09T19:44:26.935" v="576" actId="20577"/>
          <ac:spMkLst>
            <pc:docMk/>
            <pc:sldMk cId="3149815908" sldId="302"/>
            <ac:spMk id="2" creationId="{8C543F67-9C70-4748-8C0C-3A7863422F99}"/>
          </ac:spMkLst>
        </pc:spChg>
        <pc:spChg chg="mod">
          <ac:chgData name="Norris, Sharon H." userId="2ecbf9e6-4fc0-446e-90e0-1b9c72cb773c" providerId="ADAL" clId="{65542FF6-278D-430E-A846-AEAC31E38C29}" dt="2024-01-17T14:46:52.521" v="22973" actId="20577"/>
          <ac:spMkLst>
            <pc:docMk/>
            <pc:sldMk cId="3149815908" sldId="302"/>
            <ac:spMk id="3" creationId="{95B371F2-DBA5-415A-82C8-651F587B857A}"/>
          </ac:spMkLst>
        </pc:spChg>
        <pc:spChg chg="add del">
          <ac:chgData name="Norris, Sharon H." userId="2ecbf9e6-4fc0-446e-90e0-1b9c72cb773c" providerId="ADAL" clId="{65542FF6-278D-430E-A846-AEAC31E38C29}" dt="2024-01-12T17:27:09.762" v="17014" actId="478"/>
          <ac:spMkLst>
            <pc:docMk/>
            <pc:sldMk cId="3149815908" sldId="302"/>
            <ac:spMk id="5" creationId="{D593FA18-50D6-0344-B477-1D7C91CF4029}"/>
          </ac:spMkLst>
        </pc:spChg>
        <pc:spChg chg="mod">
          <ac:chgData name="Norris, Sharon H." userId="2ecbf9e6-4fc0-446e-90e0-1b9c72cb773c" providerId="ADAL" clId="{65542FF6-278D-430E-A846-AEAC31E38C29}" dt="2024-01-12T17:28:02.752" v="17016" actId="207"/>
          <ac:spMkLst>
            <pc:docMk/>
            <pc:sldMk cId="3149815908" sldId="302"/>
            <ac:spMk id="8" creationId="{3B30FE14-A6E3-FDF8-DD7D-F9DE5C7FE920}"/>
          </ac:spMkLst>
        </pc:spChg>
      </pc:sldChg>
      <pc:sldChg chg="modSp add mod ord">
        <pc:chgData name="Norris, Sharon H." userId="2ecbf9e6-4fc0-446e-90e0-1b9c72cb773c" providerId="ADAL" clId="{65542FF6-278D-430E-A846-AEAC31E38C29}" dt="2024-01-12T17:28:38.303" v="17018" actId="207"/>
        <pc:sldMkLst>
          <pc:docMk/>
          <pc:sldMk cId="2457481738" sldId="303"/>
        </pc:sldMkLst>
        <pc:spChg chg="mod">
          <ac:chgData name="Norris, Sharon H." userId="2ecbf9e6-4fc0-446e-90e0-1b9c72cb773c" providerId="ADAL" clId="{65542FF6-278D-430E-A846-AEAC31E38C29}" dt="2024-01-09T19:54:08.951" v="1356" actId="20577"/>
          <ac:spMkLst>
            <pc:docMk/>
            <pc:sldMk cId="2457481738" sldId="303"/>
            <ac:spMk id="2" creationId="{8460295B-54B9-4937-90E3-BAB9CE69E30B}"/>
          </ac:spMkLst>
        </pc:spChg>
        <pc:spChg chg="mod">
          <ac:chgData name="Norris, Sharon H." userId="2ecbf9e6-4fc0-446e-90e0-1b9c72cb773c" providerId="ADAL" clId="{65542FF6-278D-430E-A846-AEAC31E38C29}" dt="2024-01-09T19:59:53.525" v="1373" actId="20577"/>
          <ac:spMkLst>
            <pc:docMk/>
            <pc:sldMk cId="2457481738" sldId="303"/>
            <ac:spMk id="4" creationId="{D51A6D85-3837-435F-A342-5A3F98172B12}"/>
          </ac:spMkLst>
        </pc:spChg>
        <pc:spChg chg="mod">
          <ac:chgData name="Norris, Sharon H." userId="2ecbf9e6-4fc0-446e-90e0-1b9c72cb773c" providerId="ADAL" clId="{65542FF6-278D-430E-A846-AEAC31E38C29}" dt="2024-01-12T17:28:31.822" v="17017" actId="207"/>
          <ac:spMkLst>
            <pc:docMk/>
            <pc:sldMk cId="2457481738" sldId="303"/>
            <ac:spMk id="8" creationId="{DF0EC39F-BD31-95BA-59D0-B2EEC40B8569}"/>
          </ac:spMkLst>
        </pc:spChg>
        <pc:spChg chg="mod">
          <ac:chgData name="Norris, Sharon H." userId="2ecbf9e6-4fc0-446e-90e0-1b9c72cb773c" providerId="ADAL" clId="{65542FF6-278D-430E-A846-AEAC31E38C29}" dt="2024-01-12T17:28:38.303" v="17018" actId="207"/>
          <ac:spMkLst>
            <pc:docMk/>
            <pc:sldMk cId="2457481738" sldId="303"/>
            <ac:spMk id="9" creationId="{8FC1CBB9-0B08-12E6-45ED-0C5232DAFD17}"/>
          </ac:spMkLst>
        </pc:spChg>
      </pc:sldChg>
      <pc:sldChg chg="addSp delSp modSp new mod modClrScheme chgLayout modNotesTx">
        <pc:chgData name="Norris, Sharon H." userId="2ecbf9e6-4fc0-446e-90e0-1b9c72cb773c" providerId="ADAL" clId="{65542FF6-278D-430E-A846-AEAC31E38C29}" dt="2024-01-17T14:26:16.684" v="21070" actId="962"/>
        <pc:sldMkLst>
          <pc:docMk/>
          <pc:sldMk cId="3508453475" sldId="304"/>
        </pc:sldMkLst>
        <pc:spChg chg="mod ord">
          <ac:chgData name="Norris, Sharon H." userId="2ecbf9e6-4fc0-446e-90e0-1b9c72cb773c" providerId="ADAL" clId="{65542FF6-278D-430E-A846-AEAC31E38C29}" dt="2024-01-09T20:13:56.598" v="1481" actId="700"/>
          <ac:spMkLst>
            <pc:docMk/>
            <pc:sldMk cId="3508453475" sldId="304"/>
            <ac:spMk id="2" creationId="{279B94CE-52B2-8654-4874-C3B8A86D82EB}"/>
          </ac:spMkLst>
        </pc:spChg>
        <pc:spChg chg="add del mod">
          <ac:chgData name="Norris, Sharon H." userId="2ecbf9e6-4fc0-446e-90e0-1b9c72cb773c" providerId="ADAL" clId="{65542FF6-278D-430E-A846-AEAC31E38C29}" dt="2024-01-17T14:22:17.801" v="21015" actId="1076"/>
          <ac:spMkLst>
            <pc:docMk/>
            <pc:sldMk cId="3508453475" sldId="304"/>
            <ac:spMk id="3" creationId="{8B3E256E-CF79-46DB-2043-89618A7FCCD8}"/>
          </ac:spMkLst>
        </pc:spChg>
        <pc:spChg chg="add del mod ord">
          <ac:chgData name="Norris, Sharon H." userId="2ecbf9e6-4fc0-446e-90e0-1b9c72cb773c" providerId="ADAL" clId="{65542FF6-278D-430E-A846-AEAC31E38C29}" dt="2024-01-12T17:29:04.202" v="17019" actId="478"/>
          <ac:spMkLst>
            <pc:docMk/>
            <pc:sldMk cId="3508453475" sldId="304"/>
            <ac:spMk id="4" creationId="{5B37E712-F5D9-DF69-D6CD-DE03087E9589}"/>
          </ac:spMkLst>
        </pc:spChg>
        <pc:spChg chg="mod ord">
          <ac:chgData name="Norris, Sharon H." userId="2ecbf9e6-4fc0-446e-90e0-1b9c72cb773c" providerId="ADAL" clId="{65542FF6-278D-430E-A846-AEAC31E38C29}" dt="2024-01-09T20:13:56.598" v="1481" actId="700"/>
          <ac:spMkLst>
            <pc:docMk/>
            <pc:sldMk cId="3508453475" sldId="304"/>
            <ac:spMk id="5" creationId="{C51D2ED1-0A10-D373-0EA3-74EEB0FB5108}"/>
          </ac:spMkLst>
        </pc:spChg>
        <pc:spChg chg="add">
          <ac:chgData name="Norris, Sharon H." userId="2ecbf9e6-4fc0-446e-90e0-1b9c72cb773c" providerId="ADAL" clId="{65542FF6-278D-430E-A846-AEAC31E38C29}" dt="2024-01-09T20:11:56.337" v="1473"/>
          <ac:spMkLst>
            <pc:docMk/>
            <pc:sldMk cId="3508453475" sldId="304"/>
            <ac:spMk id="6" creationId="{ED9ED667-F99E-8FAF-49E1-9D9C40AAD1CE}"/>
          </ac:spMkLst>
        </pc:spChg>
        <pc:picChg chg="add mod">
          <ac:chgData name="Norris, Sharon H." userId="2ecbf9e6-4fc0-446e-90e0-1b9c72cb773c" providerId="ADAL" clId="{65542FF6-278D-430E-A846-AEAC31E38C29}" dt="2024-01-17T14:26:16.684" v="21070" actId="962"/>
          <ac:picMkLst>
            <pc:docMk/>
            <pc:sldMk cId="3508453475" sldId="304"/>
            <ac:picMk id="7" creationId="{96B6EB21-756F-42B7-16D7-DC481427C93A}"/>
          </ac:picMkLst>
        </pc:picChg>
        <pc:picChg chg="add mod ord">
          <ac:chgData name="Norris, Sharon H." userId="2ecbf9e6-4fc0-446e-90e0-1b9c72cb773c" providerId="ADAL" clId="{65542FF6-278D-430E-A846-AEAC31E38C29}" dt="2024-01-09T20:13:58.037" v="1484" actId="931"/>
          <ac:picMkLst>
            <pc:docMk/>
            <pc:sldMk cId="3508453475" sldId="304"/>
            <ac:picMk id="8" creationId="{C600D5F4-25A3-7D5F-BE8C-B4EA9924A29F}"/>
          </ac:picMkLst>
        </pc:picChg>
        <pc:picChg chg="add mod">
          <ac:chgData name="Norris, Sharon H." userId="2ecbf9e6-4fc0-446e-90e0-1b9c72cb773c" providerId="ADAL" clId="{65542FF6-278D-430E-A846-AEAC31E38C29}" dt="2024-01-09T20:15:08.065" v="1761" actId="1076"/>
          <ac:picMkLst>
            <pc:docMk/>
            <pc:sldMk cId="3508453475" sldId="304"/>
            <ac:picMk id="10" creationId="{3C4E21E7-EC2F-AC76-A2A5-AD9135BEB4C7}"/>
          </ac:picMkLst>
        </pc:picChg>
        <pc:picChg chg="add mod">
          <ac:chgData name="Norris, Sharon H." userId="2ecbf9e6-4fc0-446e-90e0-1b9c72cb773c" providerId="ADAL" clId="{65542FF6-278D-430E-A846-AEAC31E38C29}" dt="2024-01-09T20:10:06.737" v="1397"/>
          <ac:picMkLst>
            <pc:docMk/>
            <pc:sldMk cId="3508453475" sldId="304"/>
            <ac:picMk id="1026" creationId="{F1925E72-FDC1-46E9-E33A-1F5491F5AE95}"/>
          </ac:picMkLst>
        </pc:picChg>
        <pc:picChg chg="add mod">
          <ac:chgData name="Norris, Sharon H." userId="2ecbf9e6-4fc0-446e-90e0-1b9c72cb773c" providerId="ADAL" clId="{65542FF6-278D-430E-A846-AEAC31E38C29}" dt="2024-01-09T20:15:41.195" v="1767" actId="1076"/>
          <ac:picMkLst>
            <pc:docMk/>
            <pc:sldMk cId="3508453475" sldId="304"/>
            <ac:picMk id="1030" creationId="{D7838BD4-F850-AA20-9A68-5E6DC7B60C59}"/>
          </ac:picMkLst>
        </pc:picChg>
        <pc:picChg chg="add del mod">
          <ac:chgData name="Norris, Sharon H." userId="2ecbf9e6-4fc0-446e-90e0-1b9c72cb773c" providerId="ADAL" clId="{65542FF6-278D-430E-A846-AEAC31E38C29}" dt="2024-01-17T14:19:37.979" v="21007" actId="478"/>
          <ac:picMkLst>
            <pc:docMk/>
            <pc:sldMk cId="3508453475" sldId="304"/>
            <ac:picMk id="1032" creationId="{20A2AD83-02DA-A20A-4CC0-FDF2833AED5C}"/>
          </ac:picMkLst>
        </pc:picChg>
      </pc:sldChg>
      <pc:sldChg chg="addSp delSp modSp add mod modNotesTx">
        <pc:chgData name="Norris, Sharon H." userId="2ecbf9e6-4fc0-446e-90e0-1b9c72cb773c" providerId="ADAL" clId="{65542FF6-278D-430E-A846-AEAC31E38C29}" dt="2024-01-17T14:48:59.990" v="23034" actId="114"/>
        <pc:sldMkLst>
          <pc:docMk/>
          <pc:sldMk cId="1338131229" sldId="305"/>
        </pc:sldMkLst>
        <pc:spChg chg="mod ord">
          <ac:chgData name="Norris, Sharon H." userId="2ecbf9e6-4fc0-446e-90e0-1b9c72cb773c" providerId="ADAL" clId="{65542FF6-278D-430E-A846-AEAC31E38C29}" dt="2024-01-09T20:44:46.819" v="5963" actId="14100"/>
          <ac:spMkLst>
            <pc:docMk/>
            <pc:sldMk cId="1338131229" sldId="305"/>
            <ac:spMk id="2" creationId="{279B94CE-52B2-8654-4874-C3B8A86D82EB}"/>
          </ac:spMkLst>
        </pc:spChg>
        <pc:spChg chg="mod">
          <ac:chgData name="Norris, Sharon H." userId="2ecbf9e6-4fc0-446e-90e0-1b9c72cb773c" providerId="ADAL" clId="{65542FF6-278D-430E-A846-AEAC31E38C29}" dt="2024-01-17T14:48:59.990" v="23034" actId="114"/>
          <ac:spMkLst>
            <pc:docMk/>
            <pc:sldMk cId="1338131229" sldId="305"/>
            <ac:spMk id="3" creationId="{8B3E256E-CF79-46DB-2043-89618A7FCCD8}"/>
          </ac:spMkLst>
        </pc:spChg>
        <pc:spChg chg="add del">
          <ac:chgData name="Norris, Sharon H." userId="2ecbf9e6-4fc0-446e-90e0-1b9c72cb773c" providerId="ADAL" clId="{65542FF6-278D-430E-A846-AEAC31E38C29}" dt="2024-01-12T17:29:14.690" v="17020" actId="478"/>
          <ac:spMkLst>
            <pc:docMk/>
            <pc:sldMk cId="1338131229" sldId="305"/>
            <ac:spMk id="4" creationId="{5B37E712-F5D9-DF69-D6CD-DE03087E9589}"/>
          </ac:spMkLst>
        </pc:spChg>
        <pc:picChg chg="add mod">
          <ac:chgData name="Norris, Sharon H." userId="2ecbf9e6-4fc0-446e-90e0-1b9c72cb773c" providerId="ADAL" clId="{65542FF6-278D-430E-A846-AEAC31E38C29}" dt="2024-01-09T20:44:53.441" v="5965" actId="1076"/>
          <ac:picMkLst>
            <pc:docMk/>
            <pc:sldMk cId="1338131229" sldId="305"/>
            <ac:picMk id="8" creationId="{2C650CB7-ACBA-3328-658D-2A5D01E56364}"/>
          </ac:picMkLst>
        </pc:picChg>
        <pc:picChg chg="del">
          <ac:chgData name="Norris, Sharon H." userId="2ecbf9e6-4fc0-446e-90e0-1b9c72cb773c" providerId="ADAL" clId="{65542FF6-278D-430E-A846-AEAC31E38C29}" dt="2024-01-09T20:28:33.018" v="3772" actId="478"/>
          <ac:picMkLst>
            <pc:docMk/>
            <pc:sldMk cId="1338131229" sldId="305"/>
            <ac:picMk id="10" creationId="{3C4E21E7-EC2F-AC76-A2A5-AD9135BEB4C7}"/>
          </ac:picMkLst>
        </pc:picChg>
        <pc:picChg chg="add mod">
          <ac:chgData name="Norris, Sharon H." userId="2ecbf9e6-4fc0-446e-90e0-1b9c72cb773c" providerId="ADAL" clId="{65542FF6-278D-430E-A846-AEAC31E38C29}" dt="2024-01-09T20:44:51.602" v="5964" actId="1076"/>
          <ac:picMkLst>
            <pc:docMk/>
            <pc:sldMk cId="1338131229" sldId="305"/>
            <ac:picMk id="11" creationId="{8B13AC1F-4037-F34E-F4AB-886B630A3CB1}"/>
          </ac:picMkLst>
        </pc:picChg>
        <pc:picChg chg="del">
          <ac:chgData name="Norris, Sharon H." userId="2ecbf9e6-4fc0-446e-90e0-1b9c72cb773c" providerId="ADAL" clId="{65542FF6-278D-430E-A846-AEAC31E38C29}" dt="2024-01-09T20:32:03.916" v="3999" actId="478"/>
          <ac:picMkLst>
            <pc:docMk/>
            <pc:sldMk cId="1338131229" sldId="305"/>
            <ac:picMk id="1032" creationId="{20A2AD83-02DA-A20A-4CC0-FDF2833AED5C}"/>
          </ac:picMkLst>
        </pc:picChg>
      </pc:sldChg>
      <pc:sldChg chg="new del">
        <pc:chgData name="Norris, Sharon H." userId="2ecbf9e6-4fc0-446e-90e0-1b9c72cb773c" providerId="ADAL" clId="{65542FF6-278D-430E-A846-AEAC31E38C29}" dt="2024-01-09T20:11:28.489" v="1472" actId="680"/>
        <pc:sldMkLst>
          <pc:docMk/>
          <pc:sldMk cId="2150603854" sldId="305"/>
        </pc:sldMkLst>
      </pc:sldChg>
      <pc:sldChg chg="modSp add mod ord modNotesTx">
        <pc:chgData name="Norris, Sharon H." userId="2ecbf9e6-4fc0-446e-90e0-1b9c72cb773c" providerId="ADAL" clId="{65542FF6-278D-430E-A846-AEAC31E38C29}" dt="2024-01-17T14:49:48.378" v="23038" actId="20577"/>
        <pc:sldMkLst>
          <pc:docMk/>
          <pc:sldMk cId="1384646897" sldId="306"/>
        </pc:sldMkLst>
        <pc:spChg chg="mod">
          <ac:chgData name="Norris, Sharon H." userId="2ecbf9e6-4fc0-446e-90e0-1b9c72cb773c" providerId="ADAL" clId="{65542FF6-278D-430E-A846-AEAC31E38C29}" dt="2024-01-09T20:58:44.633" v="7273" actId="20577"/>
          <ac:spMkLst>
            <pc:docMk/>
            <pc:sldMk cId="1384646897" sldId="306"/>
            <ac:spMk id="2" creationId="{8460295B-54B9-4937-90E3-BAB9CE69E30B}"/>
          </ac:spMkLst>
        </pc:spChg>
        <pc:spChg chg="mod">
          <ac:chgData name="Norris, Sharon H." userId="2ecbf9e6-4fc0-446e-90e0-1b9c72cb773c" providerId="ADAL" clId="{65542FF6-278D-430E-A846-AEAC31E38C29}" dt="2024-01-12T17:30:06.850" v="17139" actId="20577"/>
          <ac:spMkLst>
            <pc:docMk/>
            <pc:sldMk cId="1384646897" sldId="306"/>
            <ac:spMk id="4" creationId="{D51A6D85-3837-435F-A342-5A3F98172B12}"/>
          </ac:spMkLst>
        </pc:spChg>
        <pc:spChg chg="mod">
          <ac:chgData name="Norris, Sharon H." userId="2ecbf9e6-4fc0-446e-90e0-1b9c72cb773c" providerId="ADAL" clId="{65542FF6-278D-430E-A846-AEAC31E38C29}" dt="2024-01-12T17:46:18.225" v="17160" actId="207"/>
          <ac:spMkLst>
            <pc:docMk/>
            <pc:sldMk cId="1384646897" sldId="306"/>
            <ac:spMk id="8" creationId="{BEE4F6F1-3B5E-2073-2EC5-00ACAD7E4FDE}"/>
          </ac:spMkLst>
        </pc:spChg>
        <pc:spChg chg="mod">
          <ac:chgData name="Norris, Sharon H." userId="2ecbf9e6-4fc0-446e-90e0-1b9c72cb773c" providerId="ADAL" clId="{65542FF6-278D-430E-A846-AEAC31E38C29}" dt="2024-01-12T17:30:57.119" v="17141" actId="207"/>
          <ac:spMkLst>
            <pc:docMk/>
            <pc:sldMk cId="1384646897" sldId="306"/>
            <ac:spMk id="9" creationId="{B1053F1C-598E-3791-7B1C-2C685E0F1794}"/>
          </ac:spMkLst>
        </pc:spChg>
      </pc:sldChg>
      <pc:sldChg chg="new del">
        <pc:chgData name="Norris, Sharon H." userId="2ecbf9e6-4fc0-446e-90e0-1b9c72cb773c" providerId="ADAL" clId="{65542FF6-278D-430E-A846-AEAC31E38C29}" dt="2024-01-09T21:02:35.159" v="7952" actId="680"/>
        <pc:sldMkLst>
          <pc:docMk/>
          <pc:sldMk cId="3056545494" sldId="307"/>
        </pc:sldMkLst>
      </pc:sldChg>
      <pc:sldChg chg="addSp delSp modSp new mod modClrScheme chgLayout modNotesTx">
        <pc:chgData name="Norris, Sharon H." userId="2ecbf9e6-4fc0-446e-90e0-1b9c72cb773c" providerId="ADAL" clId="{65542FF6-278D-430E-A846-AEAC31E38C29}" dt="2024-01-12T17:31:49.037" v="17143" actId="207"/>
        <pc:sldMkLst>
          <pc:docMk/>
          <pc:sldMk cId="4059289804" sldId="307"/>
        </pc:sldMkLst>
        <pc:spChg chg="mod">
          <ac:chgData name="Norris, Sharon H." userId="2ecbf9e6-4fc0-446e-90e0-1b9c72cb773c" providerId="ADAL" clId="{65542FF6-278D-430E-A846-AEAC31E38C29}" dt="2024-01-09T21:09:13.709" v="8570" actId="1076"/>
          <ac:spMkLst>
            <pc:docMk/>
            <pc:sldMk cId="4059289804" sldId="307"/>
            <ac:spMk id="2" creationId="{2202B4BA-F4FB-54D2-F24E-61463B05724A}"/>
          </ac:spMkLst>
        </pc:spChg>
        <pc:spChg chg="mod">
          <ac:chgData name="Norris, Sharon H." userId="2ecbf9e6-4fc0-446e-90e0-1b9c72cb773c" providerId="ADAL" clId="{65542FF6-278D-430E-A846-AEAC31E38C29}" dt="2024-01-09T21:08:29.080" v="8566" actId="26606"/>
          <ac:spMkLst>
            <pc:docMk/>
            <pc:sldMk cId="4059289804" sldId="307"/>
            <ac:spMk id="3" creationId="{29ED3679-4058-60F4-4447-1B094408B683}"/>
          </ac:spMkLst>
        </pc:spChg>
        <pc:spChg chg="add del mod">
          <ac:chgData name="Norris, Sharon H." userId="2ecbf9e6-4fc0-446e-90e0-1b9c72cb773c" providerId="ADAL" clId="{65542FF6-278D-430E-A846-AEAC31E38C29}" dt="2024-01-12T17:31:32.939" v="17142" actId="478"/>
          <ac:spMkLst>
            <pc:docMk/>
            <pc:sldMk cId="4059289804" sldId="307"/>
            <ac:spMk id="4" creationId="{BB4D58F7-B939-F241-22EE-A148DB7F4E91}"/>
          </ac:spMkLst>
        </pc:spChg>
        <pc:spChg chg="mod">
          <ac:chgData name="Norris, Sharon H." userId="2ecbf9e6-4fc0-446e-90e0-1b9c72cb773c" providerId="ADAL" clId="{65542FF6-278D-430E-A846-AEAC31E38C29}" dt="2024-01-12T17:31:49.037" v="17143" actId="207"/>
          <ac:spMkLst>
            <pc:docMk/>
            <pc:sldMk cId="4059289804" sldId="307"/>
            <ac:spMk id="5" creationId="{4B453CA9-E8D1-D53F-1BCD-DADD6719A80C}"/>
          </ac:spMkLst>
        </pc:spChg>
        <pc:picChg chg="add mod">
          <ac:chgData name="Norris, Sharon H." userId="2ecbf9e6-4fc0-446e-90e0-1b9c72cb773c" providerId="ADAL" clId="{65542FF6-278D-430E-A846-AEAC31E38C29}" dt="2024-01-09T21:07:38.971" v="8553" actId="931"/>
          <ac:picMkLst>
            <pc:docMk/>
            <pc:sldMk cId="4059289804" sldId="307"/>
            <ac:picMk id="7" creationId="{754B74A1-CC1E-5646-10AF-60A24FB45BA2}"/>
          </ac:picMkLst>
        </pc:picChg>
        <pc:picChg chg="add mod">
          <ac:chgData name="Norris, Sharon H." userId="2ecbf9e6-4fc0-446e-90e0-1b9c72cb773c" providerId="ADAL" clId="{65542FF6-278D-430E-A846-AEAC31E38C29}" dt="2024-01-09T21:08:56.579" v="8568" actId="1076"/>
          <ac:picMkLst>
            <pc:docMk/>
            <pc:sldMk cId="4059289804" sldId="307"/>
            <ac:picMk id="9" creationId="{B1393F7A-7D92-9FCF-D45F-D83328D5FC63}"/>
          </ac:picMkLst>
        </pc:picChg>
      </pc:sldChg>
      <pc:sldChg chg="addSp delSp modSp new mod modClrScheme chgLayout modNotesTx">
        <pc:chgData name="Norris, Sharon H." userId="2ecbf9e6-4fc0-446e-90e0-1b9c72cb773c" providerId="ADAL" clId="{65542FF6-278D-430E-A846-AEAC31E38C29}" dt="2024-01-09T21:19:05.026" v="9805" actId="20577"/>
        <pc:sldMkLst>
          <pc:docMk/>
          <pc:sldMk cId="2698349091" sldId="308"/>
        </pc:sldMkLst>
        <pc:spChg chg="mod">
          <ac:chgData name="Norris, Sharon H." userId="2ecbf9e6-4fc0-446e-90e0-1b9c72cb773c" providerId="ADAL" clId="{65542FF6-278D-430E-A846-AEAC31E38C29}" dt="2024-01-09T21:17:55.499" v="9629" actId="26606"/>
          <ac:spMkLst>
            <pc:docMk/>
            <pc:sldMk cId="2698349091" sldId="308"/>
            <ac:spMk id="2" creationId="{F3C36604-4310-BAD7-293E-68262FAEDC8E}"/>
          </ac:spMkLst>
        </pc:spChg>
        <pc:spChg chg="del mod">
          <ac:chgData name="Norris, Sharon H." userId="2ecbf9e6-4fc0-446e-90e0-1b9c72cb773c" providerId="ADAL" clId="{65542FF6-278D-430E-A846-AEAC31E38C29}" dt="2024-01-09T21:17:55.499" v="9629" actId="26606"/>
          <ac:spMkLst>
            <pc:docMk/>
            <pc:sldMk cId="2698349091" sldId="308"/>
            <ac:spMk id="3" creationId="{3166F1E5-CAE3-3A6D-F5F1-A624E42786D3}"/>
          </ac:spMkLst>
        </pc:spChg>
        <pc:spChg chg="add mod">
          <ac:chgData name="Norris, Sharon H." userId="2ecbf9e6-4fc0-446e-90e0-1b9c72cb773c" providerId="ADAL" clId="{65542FF6-278D-430E-A846-AEAC31E38C29}" dt="2024-01-09T21:17:55.499" v="9629" actId="26606"/>
          <ac:spMkLst>
            <pc:docMk/>
            <pc:sldMk cId="2698349091" sldId="308"/>
            <ac:spMk id="10" creationId="{F0226EA5-FC37-D658-0C72-02108960DA0F}"/>
          </ac:spMkLst>
        </pc:spChg>
        <pc:spChg chg="add mod">
          <ac:chgData name="Norris, Sharon H." userId="2ecbf9e6-4fc0-446e-90e0-1b9c72cb773c" providerId="ADAL" clId="{65542FF6-278D-430E-A846-AEAC31E38C29}" dt="2024-01-09T21:17:55.499" v="9629" actId="26606"/>
          <ac:spMkLst>
            <pc:docMk/>
            <pc:sldMk cId="2698349091" sldId="308"/>
            <ac:spMk id="12" creationId="{A435BCEA-E87A-8E26-3589-C3B79100A71E}"/>
          </ac:spMkLst>
        </pc:spChg>
        <pc:picChg chg="add mod">
          <ac:chgData name="Norris, Sharon H." userId="2ecbf9e6-4fc0-446e-90e0-1b9c72cb773c" providerId="ADAL" clId="{65542FF6-278D-430E-A846-AEAC31E38C29}" dt="2024-01-09T21:17:55.499" v="9629" actId="26606"/>
          <ac:picMkLst>
            <pc:docMk/>
            <pc:sldMk cId="2698349091" sldId="308"/>
            <ac:picMk id="5" creationId="{A71960FA-9997-D8B2-24ED-61C6D780D66F}"/>
          </ac:picMkLst>
        </pc:picChg>
      </pc:sldChg>
      <pc:sldChg chg="addSp delSp modSp add mod modNotesTx">
        <pc:chgData name="Norris, Sharon H." userId="2ecbf9e6-4fc0-446e-90e0-1b9c72cb773c" providerId="ADAL" clId="{65542FF6-278D-430E-A846-AEAC31E38C29}" dt="2024-01-17T14:41:42.247" v="22832" actId="20577"/>
        <pc:sldMkLst>
          <pc:docMk/>
          <pc:sldMk cId="3348219567" sldId="309"/>
        </pc:sldMkLst>
        <pc:spChg chg="mod">
          <ac:chgData name="Norris, Sharon H." userId="2ecbf9e6-4fc0-446e-90e0-1b9c72cb773c" providerId="ADAL" clId="{65542FF6-278D-430E-A846-AEAC31E38C29}" dt="2024-01-09T21:45:08.861" v="10860" actId="20577"/>
          <ac:spMkLst>
            <pc:docMk/>
            <pc:sldMk cId="3348219567" sldId="309"/>
            <ac:spMk id="4" creationId="{950677C9-3E42-427F-93B8-526692906471}"/>
          </ac:spMkLst>
        </pc:spChg>
        <pc:spChg chg="mod">
          <ac:chgData name="Norris, Sharon H." userId="2ecbf9e6-4fc0-446e-90e0-1b9c72cb773c" providerId="ADAL" clId="{65542FF6-278D-430E-A846-AEAC31E38C29}" dt="2024-01-09T21:44:23.533" v="10818" actId="20577"/>
          <ac:spMkLst>
            <pc:docMk/>
            <pc:sldMk cId="3348219567" sldId="309"/>
            <ac:spMk id="5" creationId="{BDB9D020-1E25-453D-83DF-1420ACD3968D}"/>
          </ac:spMkLst>
        </pc:spChg>
        <pc:spChg chg="add del">
          <ac:chgData name="Norris, Sharon H." userId="2ecbf9e6-4fc0-446e-90e0-1b9c72cb773c" providerId="ADAL" clId="{65542FF6-278D-430E-A846-AEAC31E38C29}" dt="2024-01-12T17:13:34.991" v="16988" actId="478"/>
          <ac:spMkLst>
            <pc:docMk/>
            <pc:sldMk cId="3348219567" sldId="309"/>
            <ac:spMk id="8" creationId="{0DD1986A-9AF9-5C45-BE85-20D5AA267AE1}"/>
          </ac:spMkLst>
        </pc:spChg>
      </pc:sldChg>
      <pc:sldChg chg="addSp delSp modSp new mod ord modNotesTx">
        <pc:chgData name="Norris, Sharon H." userId="2ecbf9e6-4fc0-446e-90e0-1b9c72cb773c" providerId="ADAL" clId="{65542FF6-278D-430E-A846-AEAC31E38C29}" dt="2024-01-17T14:46:01.442" v="22956" actId="20577"/>
        <pc:sldMkLst>
          <pc:docMk/>
          <pc:sldMk cId="1583973804" sldId="310"/>
        </pc:sldMkLst>
        <pc:spChg chg="mod">
          <ac:chgData name="Norris, Sharon H." userId="2ecbf9e6-4fc0-446e-90e0-1b9c72cb773c" providerId="ADAL" clId="{65542FF6-278D-430E-A846-AEAC31E38C29}" dt="2024-01-17T13:59:08.614" v="17639" actId="20577"/>
          <ac:spMkLst>
            <pc:docMk/>
            <pc:sldMk cId="1583973804" sldId="310"/>
            <ac:spMk id="2" creationId="{637A0D86-9908-3D51-40CA-70A95F5C6484}"/>
          </ac:spMkLst>
        </pc:spChg>
        <pc:spChg chg="del">
          <ac:chgData name="Norris, Sharon H." userId="2ecbf9e6-4fc0-446e-90e0-1b9c72cb773c" providerId="ADAL" clId="{65542FF6-278D-430E-A846-AEAC31E38C29}" dt="2024-01-17T13:51:30.987" v="17466" actId="931"/>
          <ac:spMkLst>
            <pc:docMk/>
            <pc:sldMk cId="1583973804" sldId="310"/>
            <ac:spMk id="3" creationId="{C207B529-D856-6F1B-C76A-35F56E47D9DF}"/>
          </ac:spMkLst>
        </pc:spChg>
        <pc:spChg chg="mod modVis">
          <ac:chgData name="Norris, Sharon H." userId="2ecbf9e6-4fc0-446e-90e0-1b9c72cb773c" providerId="ADAL" clId="{65542FF6-278D-430E-A846-AEAC31E38C29}" dt="2024-01-17T13:56:01.117" v="17490" actId="14430"/>
          <ac:spMkLst>
            <pc:docMk/>
            <pc:sldMk cId="1583973804" sldId="310"/>
            <ac:spMk id="4" creationId="{C7A4B174-6723-7B78-DCA7-73218B46F7FB}"/>
          </ac:spMkLst>
        </pc:spChg>
        <pc:spChg chg="add del mod modVis">
          <ac:chgData name="Norris, Sharon H." userId="2ecbf9e6-4fc0-446e-90e0-1b9c72cb773c" providerId="ADAL" clId="{65542FF6-278D-430E-A846-AEAC31E38C29}" dt="2024-01-17T13:57:57.351" v="17494" actId="931"/>
          <ac:spMkLst>
            <pc:docMk/>
            <pc:sldMk cId="1583973804" sldId="310"/>
            <ac:spMk id="11" creationId="{B10D9ED7-C732-AEA1-5C5A-754092DF04CD}"/>
          </ac:spMkLst>
        </pc:spChg>
        <pc:spChg chg="add mod">
          <ac:chgData name="Norris, Sharon H." userId="2ecbf9e6-4fc0-446e-90e0-1b9c72cb773c" providerId="ADAL" clId="{65542FF6-278D-430E-A846-AEAC31E38C29}" dt="2024-01-17T14:16:26.383" v="20701" actId="1076"/>
          <ac:spMkLst>
            <pc:docMk/>
            <pc:sldMk cId="1583973804" sldId="310"/>
            <ac:spMk id="14" creationId="{FADC80E3-8C0B-248D-D0F0-88C23F1C008C}"/>
          </ac:spMkLst>
        </pc:spChg>
        <pc:picChg chg="add del mod">
          <ac:chgData name="Norris, Sharon H." userId="2ecbf9e6-4fc0-446e-90e0-1b9c72cb773c" providerId="ADAL" clId="{65542FF6-278D-430E-A846-AEAC31E38C29}" dt="2024-01-17T13:55:00.605" v="17487" actId="478"/>
          <ac:picMkLst>
            <pc:docMk/>
            <pc:sldMk cId="1583973804" sldId="310"/>
            <ac:picMk id="7" creationId="{7CB1A584-2DBC-378D-8FCB-98444D23C691}"/>
          </ac:picMkLst>
        </pc:picChg>
        <pc:picChg chg="add del mod">
          <ac:chgData name="Norris, Sharon H." userId="2ecbf9e6-4fc0-446e-90e0-1b9c72cb773c" providerId="ADAL" clId="{65542FF6-278D-430E-A846-AEAC31E38C29}" dt="2024-01-17T13:57:36.364" v="17492" actId="478"/>
          <ac:picMkLst>
            <pc:docMk/>
            <pc:sldMk cId="1583973804" sldId="310"/>
            <ac:picMk id="9" creationId="{68309740-2131-0D73-39E2-5082E1527DF6}"/>
          </ac:picMkLst>
        </pc:picChg>
        <pc:picChg chg="add mod">
          <ac:chgData name="Norris, Sharon H." userId="2ecbf9e6-4fc0-446e-90e0-1b9c72cb773c" providerId="ADAL" clId="{65542FF6-278D-430E-A846-AEAC31E38C29}" dt="2024-01-17T14:16:21.668" v="20700" actId="1076"/>
          <ac:picMkLst>
            <pc:docMk/>
            <pc:sldMk cId="1583973804" sldId="310"/>
            <ac:picMk id="13" creationId="{2143CCE9-5CFB-76CA-34A2-1EF185E48673}"/>
          </ac:picMkLst>
        </pc:picChg>
        <pc:picChg chg="add mod">
          <ac:chgData name="Norris, Sharon H." userId="2ecbf9e6-4fc0-446e-90e0-1b9c72cb773c" providerId="ADAL" clId="{65542FF6-278D-430E-A846-AEAC31E38C29}" dt="2024-01-17T14:16:33.631" v="20704" actId="1076"/>
          <ac:picMkLst>
            <pc:docMk/>
            <pc:sldMk cId="1583973804" sldId="310"/>
            <ac:picMk id="16" creationId="{383BC37B-8D80-3AE9-64A9-BBCBA48BD578}"/>
          </ac:picMkLst>
        </pc:picChg>
      </pc:sldChg>
      <pc:sldChg chg="delSp modSp add mod modClrScheme chgLayout modNotesTx">
        <pc:chgData name="Norris, Sharon H." userId="2ecbf9e6-4fc0-446e-90e0-1b9c72cb773c" providerId="ADAL" clId="{65542FF6-278D-430E-A846-AEAC31E38C29}" dt="2024-01-17T14:35:55.063" v="22513" actId="20577"/>
        <pc:sldMkLst>
          <pc:docMk/>
          <pc:sldMk cId="990836140" sldId="311"/>
        </pc:sldMkLst>
        <pc:spChg chg="mod ord">
          <ac:chgData name="Norris, Sharon H." userId="2ecbf9e6-4fc0-446e-90e0-1b9c72cb773c" providerId="ADAL" clId="{65542FF6-278D-430E-A846-AEAC31E38C29}" dt="2024-01-17T14:30:09.294" v="21101" actId="20577"/>
          <ac:spMkLst>
            <pc:docMk/>
            <pc:sldMk cId="990836140" sldId="311"/>
            <ac:spMk id="2" creationId="{279B94CE-52B2-8654-4874-C3B8A86D82EB}"/>
          </ac:spMkLst>
        </pc:spChg>
        <pc:spChg chg="mod ord">
          <ac:chgData name="Norris, Sharon H." userId="2ecbf9e6-4fc0-446e-90e0-1b9c72cb773c" providerId="ADAL" clId="{65542FF6-278D-430E-A846-AEAC31E38C29}" dt="2024-01-17T14:31:29.772" v="21274" actId="20577"/>
          <ac:spMkLst>
            <pc:docMk/>
            <pc:sldMk cId="990836140" sldId="311"/>
            <ac:spMk id="3" creationId="{8B3E256E-CF79-46DB-2043-89618A7FCCD8}"/>
          </ac:spMkLst>
        </pc:spChg>
        <pc:spChg chg="mod ord">
          <ac:chgData name="Norris, Sharon H." userId="2ecbf9e6-4fc0-446e-90e0-1b9c72cb773c" providerId="ADAL" clId="{65542FF6-278D-430E-A846-AEAC31E38C29}" dt="2024-01-17T14:29:01.044" v="21091" actId="700"/>
          <ac:spMkLst>
            <pc:docMk/>
            <pc:sldMk cId="990836140" sldId="311"/>
            <ac:spMk id="5" creationId="{C51D2ED1-0A10-D373-0EA3-74EEB0FB5108}"/>
          </ac:spMkLst>
        </pc:spChg>
        <pc:spChg chg="mod ord">
          <ac:chgData name="Norris, Sharon H." userId="2ecbf9e6-4fc0-446e-90e0-1b9c72cb773c" providerId="ADAL" clId="{65542FF6-278D-430E-A846-AEAC31E38C29}" dt="2024-01-17T14:29:01.044" v="21091" actId="700"/>
          <ac:spMkLst>
            <pc:docMk/>
            <pc:sldMk cId="990836140" sldId="311"/>
            <ac:spMk id="10" creationId="{BCE99B15-CCB9-300C-4B45-C44FE4B4E4E9}"/>
          </ac:spMkLst>
        </pc:spChg>
        <pc:picChg chg="del">
          <ac:chgData name="Norris, Sharon H." userId="2ecbf9e6-4fc0-446e-90e0-1b9c72cb773c" providerId="ADAL" clId="{65542FF6-278D-430E-A846-AEAC31E38C29}" dt="2024-01-17T14:29:14.621" v="21093" actId="478"/>
          <ac:picMkLst>
            <pc:docMk/>
            <pc:sldMk cId="990836140" sldId="311"/>
            <ac:picMk id="8" creationId="{2C650CB7-ACBA-3328-658D-2A5D01E56364}"/>
          </ac:picMkLst>
        </pc:picChg>
        <pc:picChg chg="del">
          <ac:chgData name="Norris, Sharon H." userId="2ecbf9e6-4fc0-446e-90e0-1b9c72cb773c" providerId="ADAL" clId="{65542FF6-278D-430E-A846-AEAC31E38C29}" dt="2024-01-17T14:29:11.126" v="21092" actId="478"/>
          <ac:picMkLst>
            <pc:docMk/>
            <pc:sldMk cId="990836140" sldId="311"/>
            <ac:picMk id="11" creationId="{8B13AC1F-4037-F34E-F4AB-886B630A3CB1}"/>
          </ac:picMkLst>
        </pc:picChg>
      </pc:sldChg>
      <pc:sldChg chg="new add del">
        <pc:chgData name="Norris, Sharon H." userId="2ecbf9e6-4fc0-446e-90e0-1b9c72cb773c" providerId="ADAL" clId="{65542FF6-278D-430E-A846-AEAC31E38C29}" dt="2024-01-17T14:26:27.017" v="21072" actId="680"/>
        <pc:sldMkLst>
          <pc:docMk/>
          <pc:sldMk cId="3948185266" sldId="311"/>
        </pc:sldMkLst>
      </pc:sldChg>
      <pc:sldMasterChg chg="addSp delSp mod addSldLayout delSldLayout modSldLayout">
        <pc:chgData name="Norris, Sharon H." userId="2ecbf9e6-4fc0-446e-90e0-1b9c72cb773c" providerId="ADAL" clId="{65542FF6-278D-430E-A846-AEAC31E38C29}" dt="2024-01-12T17:41:06.321" v="17156"/>
        <pc:sldMasterMkLst>
          <pc:docMk/>
          <pc:sldMasterMk cId="1788353970" sldId="2147483648"/>
        </pc:sldMasterMkLst>
        <pc:spChg chg="add del">
          <ac:chgData name="Norris, Sharon H." userId="2ecbf9e6-4fc0-446e-90e0-1b9c72cb773c" providerId="ADAL" clId="{65542FF6-278D-430E-A846-AEAC31E38C29}" dt="2024-01-12T17:11:07.692" v="16981" actId="478"/>
          <ac:spMkLst>
            <pc:docMk/>
            <pc:sldMasterMk cId="1788353970" sldId="2147483648"/>
            <ac:spMk id="5" creationId="{60567522-C3B6-46EB-A361-BEC2510B00CA}"/>
          </ac:spMkLst>
        </pc:spChg>
        <pc:sldLayoutChg chg="addSp delSp modSp mod">
          <pc:chgData name="Norris, Sharon H." userId="2ecbf9e6-4fc0-446e-90e0-1b9c72cb773c" providerId="ADAL" clId="{65542FF6-278D-430E-A846-AEAC31E38C29}" dt="2024-01-09T19:19:22.553" v="94"/>
          <pc:sldLayoutMkLst>
            <pc:docMk/>
            <pc:sldMasterMk cId="1788353970" sldId="2147483648"/>
            <pc:sldLayoutMk cId="2916498579" sldId="2147483649"/>
          </pc:sldLayoutMkLst>
          <pc:spChg chg="add del mod">
            <ac:chgData name="Norris, Sharon H." userId="2ecbf9e6-4fc0-446e-90e0-1b9c72cb773c" providerId="ADAL" clId="{65542FF6-278D-430E-A846-AEAC31E38C29}" dt="2024-01-09T19:18:18.691" v="62"/>
            <ac:spMkLst>
              <pc:docMk/>
              <pc:sldMasterMk cId="1788353970" sldId="2147483648"/>
              <pc:sldLayoutMk cId="2916498579" sldId="2147483649"/>
              <ac:spMk id="7" creationId="{F0B0623D-7ED3-1F1B-D4C0-B59FA7DAE792}"/>
            </ac:spMkLst>
          </pc:spChg>
          <pc:spChg chg="add del mod">
            <ac:chgData name="Norris, Sharon H." userId="2ecbf9e6-4fc0-446e-90e0-1b9c72cb773c" providerId="ADAL" clId="{65542FF6-278D-430E-A846-AEAC31E38C29}" dt="2024-01-09T19:18:18.691" v="62"/>
            <ac:spMkLst>
              <pc:docMk/>
              <pc:sldMasterMk cId="1788353970" sldId="2147483648"/>
              <pc:sldLayoutMk cId="2916498579" sldId="2147483649"/>
              <ac:spMk id="8" creationId="{3FC0DB3E-7FE0-076B-4EE5-74A703AEA52D}"/>
            </ac:spMkLst>
          </pc:spChg>
          <pc:spChg chg="add del mod">
            <ac:chgData name="Norris, Sharon H." userId="2ecbf9e6-4fc0-446e-90e0-1b9c72cb773c" providerId="ADAL" clId="{65542FF6-278D-430E-A846-AEAC31E38C29}" dt="2024-01-09T19:18:18.691" v="62"/>
            <ac:spMkLst>
              <pc:docMk/>
              <pc:sldMasterMk cId="1788353970" sldId="2147483648"/>
              <pc:sldLayoutMk cId="2916498579" sldId="2147483649"/>
              <ac:spMk id="10" creationId="{10AE7417-0504-79DA-3440-F797F158B518}"/>
            </ac:spMkLst>
          </pc:spChg>
          <pc:spChg chg="add del mod">
            <ac:chgData name="Norris, Sharon H." userId="2ecbf9e6-4fc0-446e-90e0-1b9c72cb773c" providerId="ADAL" clId="{65542FF6-278D-430E-A846-AEAC31E38C29}" dt="2024-01-09T19:18:20.780" v="64"/>
            <ac:spMkLst>
              <pc:docMk/>
              <pc:sldMasterMk cId="1788353970" sldId="2147483648"/>
              <pc:sldLayoutMk cId="2916498579" sldId="2147483649"/>
              <ac:spMk id="12" creationId="{493645D9-630A-5A81-8A5D-A71FD43B6956}"/>
            </ac:spMkLst>
          </pc:spChg>
          <pc:spChg chg="add del mod">
            <ac:chgData name="Norris, Sharon H." userId="2ecbf9e6-4fc0-446e-90e0-1b9c72cb773c" providerId="ADAL" clId="{65542FF6-278D-430E-A846-AEAC31E38C29}" dt="2024-01-09T19:18:20.780" v="64"/>
            <ac:spMkLst>
              <pc:docMk/>
              <pc:sldMasterMk cId="1788353970" sldId="2147483648"/>
              <pc:sldLayoutMk cId="2916498579" sldId="2147483649"/>
              <ac:spMk id="13" creationId="{6C9CB01D-1715-8C59-8E3D-35F5569CBCCE}"/>
            </ac:spMkLst>
          </pc:spChg>
          <pc:spChg chg="add del mod">
            <ac:chgData name="Norris, Sharon H." userId="2ecbf9e6-4fc0-446e-90e0-1b9c72cb773c" providerId="ADAL" clId="{65542FF6-278D-430E-A846-AEAC31E38C29}" dt="2024-01-09T19:18:20.780" v="64"/>
            <ac:spMkLst>
              <pc:docMk/>
              <pc:sldMasterMk cId="1788353970" sldId="2147483648"/>
              <pc:sldLayoutMk cId="2916498579" sldId="2147483649"/>
              <ac:spMk id="14" creationId="{E3884948-EBAC-2B5C-9325-D87B36D3AAE1}"/>
            </ac:spMkLst>
          </pc:spChg>
          <pc:spChg chg="add del mod">
            <ac:chgData name="Norris, Sharon H." userId="2ecbf9e6-4fc0-446e-90e0-1b9c72cb773c" providerId="ADAL" clId="{65542FF6-278D-430E-A846-AEAC31E38C29}" dt="2024-01-09T19:19:22.553" v="94"/>
            <ac:spMkLst>
              <pc:docMk/>
              <pc:sldMasterMk cId="1788353970" sldId="2147483648"/>
              <pc:sldLayoutMk cId="2916498579" sldId="2147483649"/>
              <ac:spMk id="17" creationId="{D17F3A87-62E6-3DDD-55F3-9AD0E292B94D}"/>
            </ac:spMkLst>
          </pc:spChg>
          <pc:spChg chg="add del mod">
            <ac:chgData name="Norris, Sharon H." userId="2ecbf9e6-4fc0-446e-90e0-1b9c72cb773c" providerId="ADAL" clId="{65542FF6-278D-430E-A846-AEAC31E38C29}" dt="2024-01-09T19:19:22.553" v="94"/>
            <ac:spMkLst>
              <pc:docMk/>
              <pc:sldMasterMk cId="1788353970" sldId="2147483648"/>
              <pc:sldLayoutMk cId="2916498579" sldId="2147483649"/>
              <ac:spMk id="18" creationId="{DB14D459-3F5F-60C6-F3B2-339A3A34B27E}"/>
            </ac:spMkLst>
          </pc:spChg>
          <pc:spChg chg="add del mod">
            <ac:chgData name="Norris, Sharon H." userId="2ecbf9e6-4fc0-446e-90e0-1b9c72cb773c" providerId="ADAL" clId="{65542FF6-278D-430E-A846-AEAC31E38C29}" dt="2024-01-09T19:19:22.553" v="94"/>
            <ac:spMkLst>
              <pc:docMk/>
              <pc:sldMasterMk cId="1788353970" sldId="2147483648"/>
              <pc:sldLayoutMk cId="2916498579" sldId="2147483649"/>
              <ac:spMk id="19" creationId="{B8CF4979-80CF-CA99-31CD-E64F132609F9}"/>
            </ac:spMkLst>
          </pc:spChg>
        </pc:sldLayoutChg>
        <pc:sldLayoutChg chg="addSp delSp modSp mod">
          <pc:chgData name="Norris, Sharon H." userId="2ecbf9e6-4fc0-446e-90e0-1b9c72cb773c" providerId="ADAL" clId="{65542FF6-278D-430E-A846-AEAC31E38C29}" dt="2024-01-12T17:10:35.445" v="16978" actId="478"/>
          <pc:sldLayoutMkLst>
            <pc:docMk/>
            <pc:sldMasterMk cId="1788353970" sldId="2147483648"/>
            <pc:sldLayoutMk cId="2782271272" sldId="2147483650"/>
          </pc:sldLayoutMkLst>
          <pc:spChg chg="del">
            <ac:chgData name="Norris, Sharon H." userId="2ecbf9e6-4fc0-446e-90e0-1b9c72cb773c" providerId="ADAL" clId="{65542FF6-278D-430E-A846-AEAC31E38C29}" dt="2024-01-12T16:59:06.135" v="16946"/>
            <ac:spMkLst>
              <pc:docMk/>
              <pc:sldMasterMk cId="1788353970" sldId="2147483648"/>
              <pc:sldLayoutMk cId="2782271272" sldId="2147483650"/>
              <ac:spMk id="2" creationId="{3CD97974-B93C-4C96-B3F6-F69E3D6DE6CA}"/>
            </ac:spMkLst>
          </pc:spChg>
          <pc:spChg chg="add del">
            <ac:chgData name="Norris, Sharon H." userId="2ecbf9e6-4fc0-446e-90e0-1b9c72cb773c" providerId="ADAL" clId="{65542FF6-278D-430E-A846-AEAC31E38C29}" dt="2024-01-12T16:59:31.006" v="16948"/>
            <ac:spMkLst>
              <pc:docMk/>
              <pc:sldMasterMk cId="1788353970" sldId="2147483648"/>
              <pc:sldLayoutMk cId="2782271272" sldId="2147483650"/>
              <ac:spMk id="10" creationId="{7536C149-3EFE-A94E-902D-57CED00B2C0F}"/>
            </ac:spMkLst>
          </pc:spChg>
          <pc:spChg chg="add del">
            <ac:chgData name="Norris, Sharon H." userId="2ecbf9e6-4fc0-446e-90e0-1b9c72cb773c" providerId="ADAL" clId="{65542FF6-278D-430E-A846-AEAC31E38C29}" dt="2024-01-12T16:59:31.006" v="16948"/>
            <ac:spMkLst>
              <pc:docMk/>
              <pc:sldMasterMk cId="1788353970" sldId="2147483648"/>
              <pc:sldLayoutMk cId="2782271272" sldId="2147483650"/>
              <ac:spMk id="11" creationId="{53CA1E78-F17D-F34D-9F81-0DBF44F37894}"/>
            </ac:spMkLst>
          </pc:spChg>
          <pc:spChg chg="add del">
            <ac:chgData name="Norris, Sharon H." userId="2ecbf9e6-4fc0-446e-90e0-1b9c72cb773c" providerId="ADAL" clId="{65542FF6-278D-430E-A846-AEAC31E38C29}" dt="2024-01-12T16:59:31.006" v="16948"/>
            <ac:spMkLst>
              <pc:docMk/>
              <pc:sldMasterMk cId="1788353970" sldId="2147483648"/>
              <pc:sldLayoutMk cId="2782271272" sldId="2147483650"/>
              <ac:spMk id="12" creationId="{1FE54918-A625-F64F-A42E-A427E9B2D489}"/>
            </ac:spMkLst>
          </pc:spChg>
          <pc:spChg chg="add mod">
            <ac:chgData name="Norris, Sharon H." userId="2ecbf9e6-4fc0-446e-90e0-1b9c72cb773c" providerId="ADAL" clId="{65542FF6-278D-430E-A846-AEAC31E38C29}" dt="2024-01-12T16:59:08.074" v="16947"/>
            <ac:spMkLst>
              <pc:docMk/>
              <pc:sldMasterMk cId="1788353970" sldId="2147483648"/>
              <pc:sldLayoutMk cId="2782271272" sldId="2147483650"/>
              <ac:spMk id="13" creationId="{20410A5A-CD6F-4378-8F5E-68FF30B8FE30}"/>
            </ac:spMkLst>
          </pc:spChg>
          <pc:spChg chg="add del mod">
            <ac:chgData name="Norris, Sharon H." userId="2ecbf9e6-4fc0-446e-90e0-1b9c72cb773c" providerId="ADAL" clId="{65542FF6-278D-430E-A846-AEAC31E38C29}" dt="2024-01-12T17:00:59.520" v="16952"/>
            <ac:spMkLst>
              <pc:docMk/>
              <pc:sldMasterMk cId="1788353970" sldId="2147483648"/>
              <pc:sldLayoutMk cId="2782271272" sldId="2147483650"/>
              <ac:spMk id="14" creationId="{22350096-B3E6-F5B4-A9FE-A451851797E9}"/>
            </ac:spMkLst>
          </pc:spChg>
          <pc:spChg chg="add del mod">
            <ac:chgData name="Norris, Sharon H." userId="2ecbf9e6-4fc0-446e-90e0-1b9c72cb773c" providerId="ADAL" clId="{65542FF6-278D-430E-A846-AEAC31E38C29}" dt="2024-01-12T17:10:35.445" v="16978" actId="478"/>
            <ac:spMkLst>
              <pc:docMk/>
              <pc:sldMasterMk cId="1788353970" sldId="2147483648"/>
              <pc:sldLayoutMk cId="2782271272" sldId="2147483650"/>
              <ac:spMk id="15" creationId="{FD68229C-53B1-D018-7D7D-D40725352BDC}"/>
            </ac:spMkLst>
          </pc:spChg>
          <pc:spChg chg="add del mod">
            <ac:chgData name="Norris, Sharon H." userId="2ecbf9e6-4fc0-446e-90e0-1b9c72cb773c" providerId="ADAL" clId="{65542FF6-278D-430E-A846-AEAC31E38C29}" dt="2024-01-12T17:00:59.520" v="16952"/>
            <ac:spMkLst>
              <pc:docMk/>
              <pc:sldMasterMk cId="1788353970" sldId="2147483648"/>
              <pc:sldLayoutMk cId="2782271272" sldId="2147483650"/>
              <ac:spMk id="16" creationId="{A2078A89-6848-9789-D80E-C04ED2C20374}"/>
            </ac:spMkLst>
          </pc:spChg>
        </pc:sldLayoutChg>
        <pc:sldLayoutChg chg="addSp delSp modSp mod">
          <pc:chgData name="Norris, Sharon H." userId="2ecbf9e6-4fc0-446e-90e0-1b9c72cb773c" providerId="ADAL" clId="{65542FF6-278D-430E-A846-AEAC31E38C29}" dt="2024-01-12T17:36:26.420" v="17154" actId="478"/>
          <pc:sldLayoutMkLst>
            <pc:docMk/>
            <pc:sldMasterMk cId="1788353970" sldId="2147483648"/>
            <pc:sldLayoutMk cId="2802635032" sldId="2147483651"/>
          </pc:sldLayoutMkLst>
          <pc:spChg chg="add mod">
            <ac:chgData name="Norris, Sharon H." userId="2ecbf9e6-4fc0-446e-90e0-1b9c72cb773c" providerId="ADAL" clId="{65542FF6-278D-430E-A846-AEAC31E38C29}" dt="2024-01-12T17:02:09.031" v="16954"/>
            <ac:spMkLst>
              <pc:docMk/>
              <pc:sldMasterMk cId="1788353970" sldId="2147483648"/>
              <pc:sldLayoutMk cId="2802635032" sldId="2147483651"/>
              <ac:spMk id="2" creationId="{CE686E58-28AC-D40F-6273-E749882552D6}"/>
            </ac:spMkLst>
          </pc:spChg>
          <pc:spChg chg="del">
            <ac:chgData name="Norris, Sharon H." userId="2ecbf9e6-4fc0-446e-90e0-1b9c72cb773c" providerId="ADAL" clId="{65542FF6-278D-430E-A846-AEAC31E38C29}" dt="2024-01-12T17:02:02.833" v="16953"/>
            <ac:spMkLst>
              <pc:docMk/>
              <pc:sldMasterMk cId="1788353970" sldId="2147483648"/>
              <pc:sldLayoutMk cId="2802635032" sldId="2147483651"/>
              <ac:spMk id="4" creationId="{8E95D4F5-F69B-42F6-8A9D-330F696E144B}"/>
            </ac:spMkLst>
          </pc:spChg>
          <pc:spChg chg="del">
            <ac:chgData name="Norris, Sharon H." userId="2ecbf9e6-4fc0-446e-90e0-1b9c72cb773c" providerId="ADAL" clId="{65542FF6-278D-430E-A846-AEAC31E38C29}" dt="2024-01-12T17:02:02.833" v="16953"/>
            <ac:spMkLst>
              <pc:docMk/>
              <pc:sldMasterMk cId="1788353970" sldId="2147483648"/>
              <pc:sldLayoutMk cId="2802635032" sldId="2147483651"/>
              <ac:spMk id="5" creationId="{FA79A23A-2238-4904-8692-9F2DAE8B8FC9}"/>
            </ac:spMkLst>
          </pc:spChg>
          <pc:spChg chg="del">
            <ac:chgData name="Norris, Sharon H." userId="2ecbf9e6-4fc0-446e-90e0-1b9c72cb773c" providerId="ADAL" clId="{65542FF6-278D-430E-A846-AEAC31E38C29}" dt="2024-01-12T17:02:02.833" v="16953"/>
            <ac:spMkLst>
              <pc:docMk/>
              <pc:sldMasterMk cId="1788353970" sldId="2147483648"/>
              <pc:sldLayoutMk cId="2802635032" sldId="2147483651"/>
              <ac:spMk id="6" creationId="{DB69FC35-DDC8-45FB-8ACB-21C15F57C1F1}"/>
            </ac:spMkLst>
          </pc:spChg>
          <pc:spChg chg="add del mod">
            <ac:chgData name="Norris, Sharon H." userId="2ecbf9e6-4fc0-446e-90e0-1b9c72cb773c" providerId="ADAL" clId="{65542FF6-278D-430E-A846-AEAC31E38C29}" dt="2024-01-12T17:36:26.420" v="17154" actId="478"/>
            <ac:spMkLst>
              <pc:docMk/>
              <pc:sldMasterMk cId="1788353970" sldId="2147483648"/>
              <pc:sldLayoutMk cId="2802635032" sldId="2147483651"/>
              <ac:spMk id="8" creationId="{63E2012D-3FDF-728F-D73B-5A10D87154C4}"/>
            </ac:spMkLst>
          </pc:spChg>
          <pc:spChg chg="add mod">
            <ac:chgData name="Norris, Sharon H." userId="2ecbf9e6-4fc0-446e-90e0-1b9c72cb773c" providerId="ADAL" clId="{65542FF6-278D-430E-A846-AEAC31E38C29}" dt="2024-01-12T17:02:09.031" v="16954"/>
            <ac:spMkLst>
              <pc:docMk/>
              <pc:sldMasterMk cId="1788353970" sldId="2147483648"/>
              <pc:sldLayoutMk cId="2802635032" sldId="2147483651"/>
              <ac:spMk id="9" creationId="{88AA3D34-F1E5-BE5D-7226-287BFC97AB43}"/>
            </ac:spMkLst>
          </pc:spChg>
        </pc:sldLayoutChg>
        <pc:sldLayoutChg chg="addSp delSp mod">
          <pc:chgData name="Norris, Sharon H." userId="2ecbf9e6-4fc0-446e-90e0-1b9c72cb773c" providerId="ADAL" clId="{65542FF6-278D-430E-A846-AEAC31E38C29}" dt="2024-01-12T17:10:30.414" v="16973" actId="478"/>
          <pc:sldLayoutMkLst>
            <pc:docMk/>
            <pc:sldMasterMk cId="1788353970" sldId="2147483648"/>
            <pc:sldLayoutMk cId="1476947594" sldId="2147483654"/>
          </pc:sldLayoutMkLst>
          <pc:spChg chg="add del">
            <ac:chgData name="Norris, Sharon H." userId="2ecbf9e6-4fc0-446e-90e0-1b9c72cb773c" providerId="ADAL" clId="{65542FF6-278D-430E-A846-AEAC31E38C29}" dt="2024-01-12T17:10:30.414" v="16973" actId="478"/>
            <ac:spMkLst>
              <pc:docMk/>
              <pc:sldMasterMk cId="1788353970" sldId="2147483648"/>
              <pc:sldLayoutMk cId="1476947594" sldId="2147483654"/>
              <ac:spMk id="4" creationId="{96356206-85FD-45F5-A1F7-128DB34C860F}"/>
            </ac:spMkLst>
          </pc:spChg>
        </pc:sldLayoutChg>
        <pc:sldLayoutChg chg="addSp delSp modSp mod">
          <pc:chgData name="Norris, Sharon H." userId="2ecbf9e6-4fc0-446e-90e0-1b9c72cb773c" providerId="ADAL" clId="{65542FF6-278D-430E-A846-AEAC31E38C29}" dt="2024-01-12T17:10:32.989" v="16976" actId="478"/>
          <pc:sldLayoutMkLst>
            <pc:docMk/>
            <pc:sldMasterMk cId="1788353970" sldId="2147483648"/>
            <pc:sldLayoutMk cId="986529405" sldId="2147483659"/>
          </pc:sldLayoutMkLst>
          <pc:spChg chg="add del mod">
            <ac:chgData name="Norris, Sharon H." userId="2ecbf9e6-4fc0-446e-90e0-1b9c72cb773c" providerId="ADAL" clId="{65542FF6-278D-430E-A846-AEAC31E38C29}" dt="2024-01-09T19:19:39.296" v="96"/>
            <ac:spMkLst>
              <pc:docMk/>
              <pc:sldMasterMk cId="1788353970" sldId="2147483648"/>
              <pc:sldLayoutMk cId="986529405" sldId="2147483659"/>
              <ac:spMk id="4" creationId="{B988F65D-051D-0B51-D32C-549B317E5D33}"/>
            </ac:spMkLst>
          </pc:spChg>
          <pc:spChg chg="add del mod">
            <ac:chgData name="Norris, Sharon H." userId="2ecbf9e6-4fc0-446e-90e0-1b9c72cb773c" providerId="ADAL" clId="{65542FF6-278D-430E-A846-AEAC31E38C29}" dt="2024-01-09T19:19:39.296" v="96"/>
            <ac:spMkLst>
              <pc:docMk/>
              <pc:sldMasterMk cId="1788353970" sldId="2147483648"/>
              <pc:sldLayoutMk cId="986529405" sldId="2147483659"/>
              <ac:spMk id="5" creationId="{F8F4A931-5432-D7AC-C36F-5FFAF22935C2}"/>
            </ac:spMkLst>
          </pc:spChg>
          <pc:spChg chg="add del mod">
            <ac:chgData name="Norris, Sharon H." userId="2ecbf9e6-4fc0-446e-90e0-1b9c72cb773c" providerId="ADAL" clId="{65542FF6-278D-430E-A846-AEAC31E38C29}" dt="2024-01-09T19:19:39.296" v="96"/>
            <ac:spMkLst>
              <pc:docMk/>
              <pc:sldMasterMk cId="1788353970" sldId="2147483648"/>
              <pc:sldLayoutMk cId="986529405" sldId="2147483659"/>
              <ac:spMk id="7" creationId="{4E2E63FC-2151-FDCE-0A37-DB87B81D47F6}"/>
            </ac:spMkLst>
          </pc:spChg>
          <pc:spChg chg="add mod">
            <ac:chgData name="Norris, Sharon H." userId="2ecbf9e6-4fc0-446e-90e0-1b9c72cb773c" providerId="ADAL" clId="{65542FF6-278D-430E-A846-AEAC31E38C29}" dt="2024-01-09T19:19:40.030" v="97"/>
            <ac:spMkLst>
              <pc:docMk/>
              <pc:sldMasterMk cId="1788353970" sldId="2147483648"/>
              <pc:sldLayoutMk cId="986529405" sldId="2147483659"/>
              <ac:spMk id="8" creationId="{43D43EE1-4603-9074-18B0-E8B4F18B7529}"/>
            </ac:spMkLst>
          </pc:spChg>
          <pc:spChg chg="add del mod">
            <ac:chgData name="Norris, Sharon H." userId="2ecbf9e6-4fc0-446e-90e0-1b9c72cb773c" providerId="ADAL" clId="{65542FF6-278D-430E-A846-AEAC31E38C29}" dt="2024-01-12T17:10:32.989" v="16976" actId="478"/>
            <ac:spMkLst>
              <pc:docMk/>
              <pc:sldMasterMk cId="1788353970" sldId="2147483648"/>
              <pc:sldLayoutMk cId="986529405" sldId="2147483659"/>
              <ac:spMk id="9" creationId="{10BD3779-448C-8570-34DD-2C865CABECD7}"/>
            </ac:spMkLst>
          </pc:spChg>
          <pc:spChg chg="add mod">
            <ac:chgData name="Norris, Sharon H." userId="2ecbf9e6-4fc0-446e-90e0-1b9c72cb773c" providerId="ADAL" clId="{65542FF6-278D-430E-A846-AEAC31E38C29}" dt="2024-01-09T19:19:40.030" v="97"/>
            <ac:spMkLst>
              <pc:docMk/>
              <pc:sldMasterMk cId="1788353970" sldId="2147483648"/>
              <pc:sldLayoutMk cId="986529405" sldId="2147483659"/>
              <ac:spMk id="10" creationId="{1E1C1CAE-1CBF-41A9-52A9-8A2A6388482B}"/>
            </ac:spMkLst>
          </pc:spChg>
        </pc:sldLayoutChg>
        <pc:sldLayoutChg chg="addSp delSp mod">
          <pc:chgData name="Norris, Sharon H." userId="2ecbf9e6-4fc0-446e-90e0-1b9c72cb773c" providerId="ADAL" clId="{65542FF6-278D-430E-A846-AEAC31E38C29}" dt="2024-01-12T17:10:31.782" v="16975" actId="478"/>
          <pc:sldLayoutMkLst>
            <pc:docMk/>
            <pc:sldMasterMk cId="1788353970" sldId="2147483648"/>
            <pc:sldLayoutMk cId="369781860" sldId="2147483660"/>
          </pc:sldLayoutMkLst>
          <pc:spChg chg="add del">
            <ac:chgData name="Norris, Sharon H." userId="2ecbf9e6-4fc0-446e-90e0-1b9c72cb773c" providerId="ADAL" clId="{65542FF6-278D-430E-A846-AEAC31E38C29}" dt="2024-01-12T17:10:31.782" v="16975" actId="478"/>
            <ac:spMkLst>
              <pc:docMk/>
              <pc:sldMasterMk cId="1788353970" sldId="2147483648"/>
              <pc:sldLayoutMk cId="369781860" sldId="2147483660"/>
              <ac:spMk id="11" creationId="{53CA1E78-F17D-F34D-9F81-0DBF44F37894}"/>
            </ac:spMkLst>
          </pc:spChg>
        </pc:sldLayoutChg>
        <pc:sldLayoutChg chg="addSp delSp mod">
          <pc:chgData name="Norris, Sharon H." userId="2ecbf9e6-4fc0-446e-90e0-1b9c72cb773c" providerId="ADAL" clId="{65542FF6-278D-430E-A846-AEAC31E38C29}" dt="2024-01-12T17:10:31.122" v="16974" actId="478"/>
          <pc:sldLayoutMkLst>
            <pc:docMk/>
            <pc:sldMasterMk cId="1788353970" sldId="2147483648"/>
            <pc:sldLayoutMk cId="3190945164" sldId="2147483661"/>
          </pc:sldLayoutMkLst>
          <pc:spChg chg="add del">
            <ac:chgData name="Norris, Sharon H." userId="2ecbf9e6-4fc0-446e-90e0-1b9c72cb773c" providerId="ADAL" clId="{65542FF6-278D-430E-A846-AEAC31E38C29}" dt="2024-01-12T17:10:31.122" v="16974" actId="478"/>
            <ac:spMkLst>
              <pc:docMk/>
              <pc:sldMasterMk cId="1788353970" sldId="2147483648"/>
              <pc:sldLayoutMk cId="3190945164" sldId="2147483661"/>
              <ac:spMk id="5" creationId="{2D80246A-0E7D-64D4-E22F-1BF38A5E939A}"/>
            </ac:spMkLst>
          </pc:spChg>
        </pc:sldLayoutChg>
        <pc:sldLayoutChg chg="addSp delSp mod">
          <pc:chgData name="Norris, Sharon H." userId="2ecbf9e6-4fc0-446e-90e0-1b9c72cb773c" providerId="ADAL" clId="{65542FF6-278D-430E-A846-AEAC31E38C29}" dt="2024-01-12T17:10:29.225" v="16972" actId="478"/>
          <pc:sldLayoutMkLst>
            <pc:docMk/>
            <pc:sldMasterMk cId="1788353970" sldId="2147483648"/>
            <pc:sldLayoutMk cId="2005721973" sldId="2147483662"/>
          </pc:sldLayoutMkLst>
          <pc:spChg chg="add del">
            <ac:chgData name="Norris, Sharon H." userId="2ecbf9e6-4fc0-446e-90e0-1b9c72cb773c" providerId="ADAL" clId="{65542FF6-278D-430E-A846-AEAC31E38C29}" dt="2024-01-12T17:10:29.225" v="16972" actId="478"/>
            <ac:spMkLst>
              <pc:docMk/>
              <pc:sldMasterMk cId="1788353970" sldId="2147483648"/>
              <pc:sldLayoutMk cId="2005721973" sldId="2147483662"/>
              <ac:spMk id="22" creationId="{D9227732-A878-814C-8621-64ED1B2CCF9F}"/>
            </ac:spMkLst>
          </pc:spChg>
        </pc:sldLayoutChg>
        <pc:sldLayoutChg chg="addSp delSp mod">
          <pc:chgData name="Norris, Sharon H." userId="2ecbf9e6-4fc0-446e-90e0-1b9c72cb773c" providerId="ADAL" clId="{65542FF6-278D-430E-A846-AEAC31E38C29}" dt="2024-01-12T17:10:27.266" v="16971" actId="478"/>
          <pc:sldLayoutMkLst>
            <pc:docMk/>
            <pc:sldMasterMk cId="1788353970" sldId="2147483648"/>
            <pc:sldLayoutMk cId="569275536" sldId="2147483663"/>
          </pc:sldLayoutMkLst>
          <pc:spChg chg="add del">
            <ac:chgData name="Norris, Sharon H." userId="2ecbf9e6-4fc0-446e-90e0-1b9c72cb773c" providerId="ADAL" clId="{65542FF6-278D-430E-A846-AEAC31E38C29}" dt="2024-01-12T17:10:27.266" v="16971" actId="478"/>
            <ac:spMkLst>
              <pc:docMk/>
              <pc:sldMasterMk cId="1788353970" sldId="2147483648"/>
              <pc:sldLayoutMk cId="569275536" sldId="2147483663"/>
              <ac:spMk id="11" creationId="{53CA1E78-F17D-F34D-9F81-0DBF44F37894}"/>
            </ac:spMkLst>
          </pc:spChg>
        </pc:sldLayoutChg>
        <pc:sldLayoutChg chg="addSp delSp mod">
          <pc:chgData name="Norris, Sharon H." userId="2ecbf9e6-4fc0-446e-90e0-1b9c72cb773c" providerId="ADAL" clId="{65542FF6-278D-430E-A846-AEAC31E38C29}" dt="2024-01-12T17:10:24.291" v="16970" actId="478"/>
          <pc:sldLayoutMkLst>
            <pc:docMk/>
            <pc:sldMasterMk cId="1788353970" sldId="2147483648"/>
            <pc:sldLayoutMk cId="2131912741" sldId="2147483664"/>
          </pc:sldLayoutMkLst>
          <pc:spChg chg="add del">
            <ac:chgData name="Norris, Sharon H." userId="2ecbf9e6-4fc0-446e-90e0-1b9c72cb773c" providerId="ADAL" clId="{65542FF6-278D-430E-A846-AEAC31E38C29}" dt="2024-01-12T17:10:24.291" v="16970" actId="478"/>
            <ac:spMkLst>
              <pc:docMk/>
              <pc:sldMasterMk cId="1788353970" sldId="2147483648"/>
              <pc:sldLayoutMk cId="2131912741" sldId="2147483664"/>
              <ac:spMk id="11" creationId="{53CA1E78-F17D-F34D-9F81-0DBF44F37894}"/>
            </ac:spMkLst>
          </pc:spChg>
        </pc:sldLayoutChg>
        <pc:sldLayoutChg chg="addSp delSp mod">
          <pc:chgData name="Norris, Sharon H." userId="2ecbf9e6-4fc0-446e-90e0-1b9c72cb773c" providerId="ADAL" clId="{65542FF6-278D-430E-A846-AEAC31E38C29}" dt="2024-01-12T17:10:23.568" v="16969" actId="478"/>
          <pc:sldLayoutMkLst>
            <pc:docMk/>
            <pc:sldMasterMk cId="1788353970" sldId="2147483648"/>
            <pc:sldLayoutMk cId="2756976449" sldId="2147483665"/>
          </pc:sldLayoutMkLst>
          <pc:spChg chg="add del">
            <ac:chgData name="Norris, Sharon H." userId="2ecbf9e6-4fc0-446e-90e0-1b9c72cb773c" providerId="ADAL" clId="{65542FF6-278D-430E-A846-AEAC31E38C29}" dt="2024-01-12T17:10:23.568" v="16969" actId="478"/>
            <ac:spMkLst>
              <pc:docMk/>
              <pc:sldMasterMk cId="1788353970" sldId="2147483648"/>
              <pc:sldLayoutMk cId="2756976449" sldId="2147483665"/>
              <ac:spMk id="11" creationId="{53CA1E78-F17D-F34D-9F81-0DBF44F37894}"/>
            </ac:spMkLst>
          </pc:spChg>
        </pc:sldLayoutChg>
        <pc:sldLayoutChg chg="addSp modSp">
          <pc:chgData name="Norris, Sharon H." userId="2ecbf9e6-4fc0-446e-90e0-1b9c72cb773c" providerId="ADAL" clId="{65542FF6-278D-430E-A846-AEAC31E38C29}" dt="2024-01-12T17:41:06.321" v="17156"/>
          <pc:sldLayoutMkLst>
            <pc:docMk/>
            <pc:sldMasterMk cId="1788353970" sldId="2147483648"/>
            <pc:sldLayoutMk cId="2544706900" sldId="2147483666"/>
          </pc:sldLayoutMkLst>
          <pc:spChg chg="add mod">
            <ac:chgData name="Norris, Sharon H." userId="2ecbf9e6-4fc0-446e-90e0-1b9c72cb773c" providerId="ADAL" clId="{65542FF6-278D-430E-A846-AEAC31E38C29}" dt="2024-01-12T17:41:06.321" v="17156"/>
            <ac:spMkLst>
              <pc:docMk/>
              <pc:sldMasterMk cId="1788353970" sldId="2147483648"/>
              <pc:sldLayoutMk cId="2544706900" sldId="2147483666"/>
              <ac:spMk id="5" creationId="{6771B3F8-D2CF-67A0-AAAD-105A5F3FA4FB}"/>
            </ac:spMkLst>
          </pc:spChg>
          <pc:spChg chg="add mod">
            <ac:chgData name="Norris, Sharon H." userId="2ecbf9e6-4fc0-446e-90e0-1b9c72cb773c" providerId="ADAL" clId="{65542FF6-278D-430E-A846-AEAC31E38C29}" dt="2024-01-12T17:41:06.321" v="17156"/>
            <ac:spMkLst>
              <pc:docMk/>
              <pc:sldMasterMk cId="1788353970" sldId="2147483648"/>
              <pc:sldLayoutMk cId="2544706900" sldId="2147483666"/>
              <ac:spMk id="7" creationId="{40FBB487-C215-23BA-4C67-83D3C59B2A94}"/>
            </ac:spMkLst>
          </pc:spChg>
        </pc:sldLayoutChg>
        <pc:sldLayoutChg chg="new del mod">
          <pc:chgData name="Norris, Sharon H." userId="2ecbf9e6-4fc0-446e-90e0-1b9c72cb773c" providerId="ADAL" clId="{65542FF6-278D-430E-A846-AEAC31E38C29}" dt="2024-01-09T19:19:56.624" v="99" actId="11236"/>
          <pc:sldLayoutMkLst>
            <pc:docMk/>
            <pc:sldMasterMk cId="1788353970" sldId="2147483648"/>
            <pc:sldLayoutMk cId="4223338117" sldId="2147483667"/>
          </pc:sldLayoutMkLst>
        </pc:sldLayoutChg>
      </pc:sldMasterChg>
    </pc:docChg>
  </pc:docChgLst>
  <pc:docChgLst>
    <pc:chgData name="Norris, Sharon H." userId="S::shno225@uky.edu::2ecbf9e6-4fc0-446e-90e0-1b9c72cb773c" providerId="AD" clId="Web-{00F9AB40-4D6D-4C45-848D-66B00950155C}"/>
    <pc:docChg chg="modSld">
      <pc:chgData name="Norris, Sharon H." userId="S::shno225@uky.edu::2ecbf9e6-4fc0-446e-90e0-1b9c72cb773c" providerId="AD" clId="Web-{00F9AB40-4D6D-4C45-848D-66B00950155C}" dt="2024-01-12T18:42:31.023" v="13"/>
      <pc:docMkLst>
        <pc:docMk/>
      </pc:docMkLst>
      <pc:sldChg chg="modSp">
        <pc:chgData name="Norris, Sharon H." userId="S::shno225@uky.edu::2ecbf9e6-4fc0-446e-90e0-1b9c72cb773c" providerId="AD" clId="Web-{00F9AB40-4D6D-4C45-848D-66B00950155C}" dt="2024-01-12T18:39:50.879" v="0" actId="20577"/>
        <pc:sldMkLst>
          <pc:docMk/>
          <pc:sldMk cId="1639799154" sldId="258"/>
        </pc:sldMkLst>
        <pc:spChg chg="mod">
          <ac:chgData name="Norris, Sharon H." userId="S::shno225@uky.edu::2ecbf9e6-4fc0-446e-90e0-1b9c72cb773c" providerId="AD" clId="Web-{00F9AB40-4D6D-4C45-848D-66B00950155C}" dt="2024-01-12T18:39:50.879" v="0" actId="20577"/>
          <ac:spMkLst>
            <pc:docMk/>
            <pc:sldMk cId="1639799154" sldId="258"/>
            <ac:spMk id="3" creationId="{95B371F2-DBA5-415A-82C8-651F587B857A}"/>
          </ac:spMkLst>
        </pc:spChg>
      </pc:sldChg>
      <pc:sldChg chg="modNotes">
        <pc:chgData name="Norris, Sharon H." userId="S::shno225@uky.edu::2ecbf9e6-4fc0-446e-90e0-1b9c72cb773c" providerId="AD" clId="Web-{00F9AB40-4D6D-4C45-848D-66B00950155C}" dt="2024-01-12T18:41:05.474" v="8"/>
        <pc:sldMkLst>
          <pc:docMk/>
          <pc:sldMk cId="600823630" sldId="286"/>
        </pc:sldMkLst>
      </pc:sldChg>
      <pc:sldChg chg="modNotes">
        <pc:chgData name="Norris, Sharon H." userId="S::shno225@uky.edu::2ecbf9e6-4fc0-446e-90e0-1b9c72cb773c" providerId="AD" clId="Web-{00F9AB40-4D6D-4C45-848D-66B00950155C}" dt="2024-01-12T18:41:36.225" v="9"/>
        <pc:sldMkLst>
          <pc:docMk/>
          <pc:sldMk cId="3703037630" sldId="294"/>
        </pc:sldMkLst>
      </pc:sldChg>
      <pc:sldChg chg="modNotes">
        <pc:chgData name="Norris, Sharon H." userId="S::shno225@uky.edu::2ecbf9e6-4fc0-446e-90e0-1b9c72cb773c" providerId="AD" clId="Web-{00F9AB40-4D6D-4C45-848D-66B00950155C}" dt="2024-01-12T18:41:48.616" v="11"/>
        <pc:sldMkLst>
          <pc:docMk/>
          <pc:sldMk cId="2982132858" sldId="296"/>
        </pc:sldMkLst>
      </pc:sldChg>
      <pc:sldChg chg="modNotes">
        <pc:chgData name="Norris, Sharon H." userId="S::shno225@uky.edu::2ecbf9e6-4fc0-446e-90e0-1b9c72cb773c" providerId="AD" clId="Web-{00F9AB40-4D6D-4C45-848D-66B00950155C}" dt="2024-01-12T18:42:07.616" v="12"/>
        <pc:sldMkLst>
          <pc:docMk/>
          <pc:sldMk cId="915237110" sldId="299"/>
        </pc:sldMkLst>
      </pc:sldChg>
      <pc:sldChg chg="modNotes">
        <pc:chgData name="Norris, Sharon H." userId="S::shno225@uky.edu::2ecbf9e6-4fc0-446e-90e0-1b9c72cb773c" providerId="AD" clId="Web-{00F9AB40-4D6D-4C45-848D-66B00950155C}" dt="2024-01-12T18:42:31.023" v="13"/>
        <pc:sldMkLst>
          <pc:docMk/>
          <pc:sldMk cId="1384646897" sldId="306"/>
        </pc:sldMkLst>
      </pc:sldChg>
    </pc:docChg>
  </pc:docChgLst>
  <pc:docChgLst>
    <pc:chgData name="Norris, Sharon H." userId="2ecbf9e6-4fc0-446e-90e0-1b9c72cb773c" providerId="ADAL" clId="{C2E05ED8-80C4-471D-BCB7-DA72ED9920CF}"/>
    <pc:docChg chg="undo redo custSel addSld delSld modSld sldOrd">
      <pc:chgData name="Norris, Sharon H." userId="2ecbf9e6-4fc0-446e-90e0-1b9c72cb773c" providerId="ADAL" clId="{C2E05ED8-80C4-471D-BCB7-DA72ED9920CF}" dt="2024-01-08T19:17:07.586" v="4154" actId="1076"/>
      <pc:docMkLst>
        <pc:docMk/>
      </pc:docMkLst>
      <pc:sldChg chg="modSp mod">
        <pc:chgData name="Norris, Sharon H." userId="2ecbf9e6-4fc0-446e-90e0-1b9c72cb773c" providerId="ADAL" clId="{C2E05ED8-80C4-471D-BCB7-DA72ED9920CF}" dt="2024-01-08T18:47:25.841" v="2954" actId="20577"/>
        <pc:sldMkLst>
          <pc:docMk/>
          <pc:sldMk cId="2259308896" sldId="256"/>
        </pc:sldMkLst>
        <pc:spChg chg="mod">
          <ac:chgData name="Norris, Sharon H." userId="2ecbf9e6-4fc0-446e-90e0-1b9c72cb773c" providerId="ADAL" clId="{C2E05ED8-80C4-471D-BCB7-DA72ED9920CF}" dt="2024-01-08T18:47:18.096" v="2949" actId="1076"/>
          <ac:spMkLst>
            <pc:docMk/>
            <pc:sldMk cId="2259308896" sldId="256"/>
            <ac:spMk id="2" creationId="{51DF3D98-3C30-4CFC-8643-C81E829C8C25}"/>
          </ac:spMkLst>
        </pc:spChg>
        <pc:spChg chg="mod">
          <ac:chgData name="Norris, Sharon H." userId="2ecbf9e6-4fc0-446e-90e0-1b9c72cb773c" providerId="ADAL" clId="{C2E05ED8-80C4-471D-BCB7-DA72ED9920CF}" dt="2024-01-08T18:47:25.841" v="2954" actId="20577"/>
          <ac:spMkLst>
            <pc:docMk/>
            <pc:sldMk cId="2259308896" sldId="256"/>
            <ac:spMk id="3" creationId="{A068D447-28D3-4F5F-B2DC-FD67E9015868}"/>
          </ac:spMkLst>
        </pc:spChg>
      </pc:sldChg>
      <pc:sldChg chg="modSp mod">
        <pc:chgData name="Norris, Sharon H." userId="2ecbf9e6-4fc0-446e-90e0-1b9c72cb773c" providerId="ADAL" clId="{C2E05ED8-80C4-471D-BCB7-DA72ED9920CF}" dt="2024-01-03T21:36:35.781" v="206" actId="20577"/>
        <pc:sldMkLst>
          <pc:docMk/>
          <pc:sldMk cId="1325608595" sldId="257"/>
        </pc:sldMkLst>
        <pc:spChg chg="mod">
          <ac:chgData name="Norris, Sharon H." userId="2ecbf9e6-4fc0-446e-90e0-1b9c72cb773c" providerId="ADAL" clId="{C2E05ED8-80C4-471D-BCB7-DA72ED9920CF}" dt="2024-01-03T21:36:04.570" v="147" actId="20577"/>
          <ac:spMkLst>
            <pc:docMk/>
            <pc:sldMk cId="1325608595" sldId="257"/>
            <ac:spMk id="2" creationId="{912DF434-28DB-4621-A497-D62C41CE0419}"/>
          </ac:spMkLst>
        </pc:spChg>
        <pc:spChg chg="mod">
          <ac:chgData name="Norris, Sharon H." userId="2ecbf9e6-4fc0-446e-90e0-1b9c72cb773c" providerId="ADAL" clId="{C2E05ED8-80C4-471D-BCB7-DA72ED9920CF}" dt="2024-01-03T21:36:35.781" v="206" actId="20577"/>
          <ac:spMkLst>
            <pc:docMk/>
            <pc:sldMk cId="1325608595" sldId="257"/>
            <ac:spMk id="3" creationId="{22788C46-D0BC-4307-AE55-7601A139E7CB}"/>
          </ac:spMkLst>
        </pc:spChg>
      </pc:sldChg>
      <pc:sldChg chg="modSp mod">
        <pc:chgData name="Norris, Sharon H." userId="2ecbf9e6-4fc0-446e-90e0-1b9c72cb773c" providerId="ADAL" clId="{C2E05ED8-80C4-471D-BCB7-DA72ED9920CF}" dt="2024-01-08T18:04:27.585" v="279" actId="20577"/>
        <pc:sldMkLst>
          <pc:docMk/>
          <pc:sldMk cId="2788052362" sldId="276"/>
        </pc:sldMkLst>
        <pc:spChg chg="mod">
          <ac:chgData name="Norris, Sharon H." userId="2ecbf9e6-4fc0-446e-90e0-1b9c72cb773c" providerId="ADAL" clId="{C2E05ED8-80C4-471D-BCB7-DA72ED9920CF}" dt="2024-01-08T18:04:27.585" v="279" actId="20577"/>
          <ac:spMkLst>
            <pc:docMk/>
            <pc:sldMk cId="2788052362" sldId="276"/>
            <ac:spMk id="4" creationId="{1226BF13-4181-C13F-B87A-3B05908C2C40}"/>
          </ac:spMkLst>
        </pc:spChg>
      </pc:sldChg>
      <pc:sldChg chg="modSp mod modClrScheme chgLayout modNotesTx">
        <pc:chgData name="Norris, Sharon H." userId="2ecbf9e6-4fc0-446e-90e0-1b9c72cb773c" providerId="ADAL" clId="{C2E05ED8-80C4-471D-BCB7-DA72ED9920CF}" dt="2024-01-08T19:14:53.030" v="3987" actId="20577"/>
        <pc:sldMkLst>
          <pc:docMk/>
          <pc:sldMk cId="738244832" sldId="278"/>
        </pc:sldMkLst>
        <pc:spChg chg="mod ord">
          <ac:chgData name="Norris, Sharon H." userId="2ecbf9e6-4fc0-446e-90e0-1b9c72cb773c" providerId="ADAL" clId="{C2E05ED8-80C4-471D-BCB7-DA72ED9920CF}" dt="2024-01-08T19:11:13.227" v="3751" actId="700"/>
          <ac:spMkLst>
            <pc:docMk/>
            <pc:sldMk cId="738244832" sldId="278"/>
            <ac:spMk id="2" creationId="{27A6F7BB-30A8-4980-AD4A-2FB0B53FA6C9}"/>
          </ac:spMkLst>
        </pc:spChg>
        <pc:spChg chg="mod ord">
          <ac:chgData name="Norris, Sharon H." userId="2ecbf9e6-4fc0-446e-90e0-1b9c72cb773c" providerId="ADAL" clId="{C2E05ED8-80C4-471D-BCB7-DA72ED9920CF}" dt="2024-01-08T19:11:13.227" v="3751" actId="700"/>
          <ac:spMkLst>
            <pc:docMk/>
            <pc:sldMk cId="738244832" sldId="278"/>
            <ac:spMk id="4" creationId="{E9CE3E8F-3700-FE42-BA65-89071D20A786}"/>
          </ac:spMkLst>
        </pc:spChg>
        <pc:spChg chg="mod ord">
          <ac:chgData name="Norris, Sharon H." userId="2ecbf9e6-4fc0-446e-90e0-1b9c72cb773c" providerId="ADAL" clId="{C2E05ED8-80C4-471D-BCB7-DA72ED9920CF}" dt="2024-01-08T19:11:13.227" v="3751" actId="700"/>
          <ac:spMkLst>
            <pc:docMk/>
            <pc:sldMk cId="738244832" sldId="278"/>
            <ac:spMk id="5" creationId="{352A2850-23AF-A249-8907-5DAF2E2D2269}"/>
          </ac:spMkLst>
        </pc:spChg>
        <pc:spChg chg="mod ord">
          <ac:chgData name="Norris, Sharon H." userId="2ecbf9e6-4fc0-446e-90e0-1b9c72cb773c" providerId="ADAL" clId="{C2E05ED8-80C4-471D-BCB7-DA72ED9920CF}" dt="2024-01-08T19:11:13.227" v="3751" actId="700"/>
          <ac:spMkLst>
            <pc:docMk/>
            <pc:sldMk cId="738244832" sldId="278"/>
            <ac:spMk id="7" creationId="{ACC180CB-0C9D-0441-A2D3-F4EDC5DB9741}"/>
          </ac:spMkLst>
        </pc:spChg>
        <pc:spChg chg="mod ord">
          <ac:chgData name="Norris, Sharon H." userId="2ecbf9e6-4fc0-446e-90e0-1b9c72cb773c" providerId="ADAL" clId="{C2E05ED8-80C4-471D-BCB7-DA72ED9920CF}" dt="2024-01-08T19:11:13.227" v="3751" actId="700"/>
          <ac:spMkLst>
            <pc:docMk/>
            <pc:sldMk cId="738244832" sldId="278"/>
            <ac:spMk id="8" creationId="{44627161-B78C-7646-8E85-99BD47FE64E0}"/>
          </ac:spMkLst>
        </pc:spChg>
        <pc:spChg chg="mod ord">
          <ac:chgData name="Norris, Sharon H." userId="2ecbf9e6-4fc0-446e-90e0-1b9c72cb773c" providerId="ADAL" clId="{C2E05ED8-80C4-471D-BCB7-DA72ED9920CF}" dt="2024-01-08T19:11:13.227" v="3751" actId="700"/>
          <ac:spMkLst>
            <pc:docMk/>
            <pc:sldMk cId="738244832" sldId="278"/>
            <ac:spMk id="12" creationId="{E88BDBE3-DBB3-9040-95AC-86789B700450}"/>
          </ac:spMkLst>
        </pc:spChg>
        <pc:spChg chg="mod ord">
          <ac:chgData name="Norris, Sharon H." userId="2ecbf9e6-4fc0-446e-90e0-1b9c72cb773c" providerId="ADAL" clId="{C2E05ED8-80C4-471D-BCB7-DA72ED9920CF}" dt="2024-01-08T19:11:13.227" v="3751" actId="700"/>
          <ac:spMkLst>
            <pc:docMk/>
            <pc:sldMk cId="738244832" sldId="278"/>
            <ac:spMk id="13" creationId="{D0969AD2-8004-9B40-90B0-0EBD95268B5A}"/>
          </ac:spMkLst>
        </pc:spChg>
        <pc:spChg chg="mod ord">
          <ac:chgData name="Norris, Sharon H." userId="2ecbf9e6-4fc0-446e-90e0-1b9c72cb773c" providerId="ADAL" clId="{C2E05ED8-80C4-471D-BCB7-DA72ED9920CF}" dt="2024-01-08T19:11:13.227" v="3751" actId="700"/>
          <ac:spMkLst>
            <pc:docMk/>
            <pc:sldMk cId="738244832" sldId="278"/>
            <ac:spMk id="15" creationId="{02C30DA5-B4D3-C343-8FEC-D62948BDA920}"/>
          </ac:spMkLst>
        </pc:spChg>
        <pc:spChg chg="mod ord">
          <ac:chgData name="Norris, Sharon H." userId="2ecbf9e6-4fc0-446e-90e0-1b9c72cb773c" providerId="ADAL" clId="{C2E05ED8-80C4-471D-BCB7-DA72ED9920CF}" dt="2024-01-08T19:11:13.227" v="3751" actId="700"/>
          <ac:spMkLst>
            <pc:docMk/>
            <pc:sldMk cId="738244832" sldId="278"/>
            <ac:spMk id="16" creationId="{CD202676-78EE-3240-950B-84A1520E27EE}"/>
          </ac:spMkLst>
        </pc:spChg>
        <pc:spChg chg="mod ord">
          <ac:chgData name="Norris, Sharon H." userId="2ecbf9e6-4fc0-446e-90e0-1b9c72cb773c" providerId="ADAL" clId="{C2E05ED8-80C4-471D-BCB7-DA72ED9920CF}" dt="2024-01-08T19:11:13.227" v="3751" actId="700"/>
          <ac:spMkLst>
            <pc:docMk/>
            <pc:sldMk cId="738244832" sldId="278"/>
            <ac:spMk id="18" creationId="{7C503641-A7D5-AD48-A486-CD57C1620326}"/>
          </ac:spMkLst>
        </pc:spChg>
        <pc:spChg chg="mod ord">
          <ac:chgData name="Norris, Sharon H." userId="2ecbf9e6-4fc0-446e-90e0-1b9c72cb773c" providerId="ADAL" clId="{C2E05ED8-80C4-471D-BCB7-DA72ED9920CF}" dt="2024-01-08T19:11:13.227" v="3751" actId="700"/>
          <ac:spMkLst>
            <pc:docMk/>
            <pc:sldMk cId="738244832" sldId="278"/>
            <ac:spMk id="19" creationId="{BBEE7C7B-4D43-1342-88B5-B6F833D51AE8}"/>
          </ac:spMkLst>
        </pc:spChg>
        <pc:spChg chg="mod ord">
          <ac:chgData name="Norris, Sharon H." userId="2ecbf9e6-4fc0-446e-90e0-1b9c72cb773c" providerId="ADAL" clId="{C2E05ED8-80C4-471D-BCB7-DA72ED9920CF}" dt="2024-01-08T19:11:13.227" v="3751" actId="700"/>
          <ac:spMkLst>
            <pc:docMk/>
            <pc:sldMk cId="738244832" sldId="278"/>
            <ac:spMk id="21" creationId="{F8C89E42-8364-1040-9DF6-7305561F98D7}"/>
          </ac:spMkLst>
        </pc:spChg>
        <pc:spChg chg="mod ord">
          <ac:chgData name="Norris, Sharon H." userId="2ecbf9e6-4fc0-446e-90e0-1b9c72cb773c" providerId="ADAL" clId="{C2E05ED8-80C4-471D-BCB7-DA72ED9920CF}" dt="2024-01-08T19:11:13.227" v="3751" actId="700"/>
          <ac:spMkLst>
            <pc:docMk/>
            <pc:sldMk cId="738244832" sldId="278"/>
            <ac:spMk id="22" creationId="{B05EDAD8-33DD-0B49-9FA0-360E67ED9B6A}"/>
          </ac:spMkLst>
        </pc:spChg>
        <pc:spChg chg="mod ord">
          <ac:chgData name="Norris, Sharon H." userId="2ecbf9e6-4fc0-446e-90e0-1b9c72cb773c" providerId="ADAL" clId="{C2E05ED8-80C4-471D-BCB7-DA72ED9920CF}" dt="2024-01-08T19:11:13.227" v="3751" actId="700"/>
          <ac:spMkLst>
            <pc:docMk/>
            <pc:sldMk cId="738244832" sldId="278"/>
            <ac:spMk id="24" creationId="{9B1711A4-C7D5-8D4D-82CD-4FBE8CC7FFE7}"/>
          </ac:spMkLst>
        </pc:spChg>
        <pc:spChg chg="mod ord">
          <ac:chgData name="Norris, Sharon H." userId="2ecbf9e6-4fc0-446e-90e0-1b9c72cb773c" providerId="ADAL" clId="{C2E05ED8-80C4-471D-BCB7-DA72ED9920CF}" dt="2024-01-08T19:11:13.227" v="3751" actId="700"/>
          <ac:spMkLst>
            <pc:docMk/>
            <pc:sldMk cId="738244832" sldId="278"/>
            <ac:spMk id="25" creationId="{1D585144-668F-6141-B4A4-98C6E14ACA71}"/>
          </ac:spMkLst>
        </pc:spChg>
        <pc:spChg chg="mod ord">
          <ac:chgData name="Norris, Sharon H." userId="2ecbf9e6-4fc0-446e-90e0-1b9c72cb773c" providerId="ADAL" clId="{C2E05ED8-80C4-471D-BCB7-DA72ED9920CF}" dt="2024-01-08T19:11:13.227" v="3751" actId="700"/>
          <ac:spMkLst>
            <pc:docMk/>
            <pc:sldMk cId="738244832" sldId="278"/>
            <ac:spMk id="27" creationId="{C63E461E-3AFB-0843-B481-D906526D48B2}"/>
          </ac:spMkLst>
        </pc:spChg>
        <pc:spChg chg="mod ord">
          <ac:chgData name="Norris, Sharon H." userId="2ecbf9e6-4fc0-446e-90e0-1b9c72cb773c" providerId="ADAL" clId="{C2E05ED8-80C4-471D-BCB7-DA72ED9920CF}" dt="2024-01-08T19:11:13.227" v="3751" actId="700"/>
          <ac:spMkLst>
            <pc:docMk/>
            <pc:sldMk cId="738244832" sldId="278"/>
            <ac:spMk id="28" creationId="{83F586E4-67FA-B94C-AF67-F2E5E6E54157}"/>
          </ac:spMkLst>
        </pc:spChg>
        <pc:spChg chg="mod ord">
          <ac:chgData name="Norris, Sharon H." userId="2ecbf9e6-4fc0-446e-90e0-1b9c72cb773c" providerId="ADAL" clId="{C2E05ED8-80C4-471D-BCB7-DA72ED9920CF}" dt="2024-01-08T19:11:13.227" v="3751" actId="700"/>
          <ac:spMkLst>
            <pc:docMk/>
            <pc:sldMk cId="738244832" sldId="278"/>
            <ac:spMk id="36" creationId="{875B85E2-950C-CB45-A7F7-DE257EA20BB3}"/>
          </ac:spMkLst>
        </pc:spChg>
        <pc:spChg chg="mod ord">
          <ac:chgData name="Norris, Sharon H." userId="2ecbf9e6-4fc0-446e-90e0-1b9c72cb773c" providerId="ADAL" clId="{C2E05ED8-80C4-471D-BCB7-DA72ED9920CF}" dt="2024-01-08T19:11:13.227" v="3751" actId="700"/>
          <ac:spMkLst>
            <pc:docMk/>
            <pc:sldMk cId="738244832" sldId="278"/>
            <ac:spMk id="37" creationId="{FC8EFF8B-CC40-9646-AAFC-092814DA02AD}"/>
          </ac:spMkLst>
        </pc:spChg>
        <pc:picChg chg="mod ord">
          <ac:chgData name="Norris, Sharon H." userId="2ecbf9e6-4fc0-446e-90e0-1b9c72cb773c" providerId="ADAL" clId="{C2E05ED8-80C4-471D-BCB7-DA72ED9920CF}" dt="2024-01-08T19:11:13.227" v="3751" actId="700"/>
          <ac:picMkLst>
            <pc:docMk/>
            <pc:sldMk cId="738244832" sldId="278"/>
            <ac:picMk id="61" creationId="{E64AEA23-99EE-8546-A59A-590923ADA6CA}"/>
          </ac:picMkLst>
        </pc:picChg>
        <pc:picChg chg="mod ord">
          <ac:chgData name="Norris, Sharon H." userId="2ecbf9e6-4fc0-446e-90e0-1b9c72cb773c" providerId="ADAL" clId="{C2E05ED8-80C4-471D-BCB7-DA72ED9920CF}" dt="2024-01-08T19:11:13.227" v="3751" actId="700"/>
          <ac:picMkLst>
            <pc:docMk/>
            <pc:sldMk cId="738244832" sldId="278"/>
            <ac:picMk id="62" creationId="{C17F05A5-CE13-1545-943B-E3644258662F}"/>
          </ac:picMkLst>
        </pc:picChg>
        <pc:picChg chg="mod ord">
          <ac:chgData name="Norris, Sharon H." userId="2ecbf9e6-4fc0-446e-90e0-1b9c72cb773c" providerId="ADAL" clId="{C2E05ED8-80C4-471D-BCB7-DA72ED9920CF}" dt="2024-01-08T19:11:13.227" v="3751" actId="700"/>
          <ac:picMkLst>
            <pc:docMk/>
            <pc:sldMk cId="738244832" sldId="278"/>
            <ac:picMk id="63" creationId="{F3C0B2AF-2268-AE4E-BACC-9FF64E86564C}"/>
          </ac:picMkLst>
        </pc:picChg>
        <pc:picChg chg="mod ord">
          <ac:chgData name="Norris, Sharon H." userId="2ecbf9e6-4fc0-446e-90e0-1b9c72cb773c" providerId="ADAL" clId="{C2E05ED8-80C4-471D-BCB7-DA72ED9920CF}" dt="2024-01-08T19:11:13.227" v="3751" actId="700"/>
          <ac:picMkLst>
            <pc:docMk/>
            <pc:sldMk cId="738244832" sldId="278"/>
            <ac:picMk id="64" creationId="{F2FCDCCE-6383-4047-9485-41AA1E24E8E2}"/>
          </ac:picMkLst>
        </pc:picChg>
        <pc:picChg chg="mod ord">
          <ac:chgData name="Norris, Sharon H." userId="2ecbf9e6-4fc0-446e-90e0-1b9c72cb773c" providerId="ADAL" clId="{C2E05ED8-80C4-471D-BCB7-DA72ED9920CF}" dt="2024-01-08T19:11:13.227" v="3751" actId="700"/>
          <ac:picMkLst>
            <pc:docMk/>
            <pc:sldMk cId="738244832" sldId="278"/>
            <ac:picMk id="65" creationId="{1A89579F-2EA4-E049-9B78-D2237993CDAB}"/>
          </ac:picMkLst>
        </pc:picChg>
        <pc:picChg chg="mod ord">
          <ac:chgData name="Norris, Sharon H." userId="2ecbf9e6-4fc0-446e-90e0-1b9c72cb773c" providerId="ADAL" clId="{C2E05ED8-80C4-471D-BCB7-DA72ED9920CF}" dt="2024-01-08T19:11:13.227" v="3751" actId="700"/>
          <ac:picMkLst>
            <pc:docMk/>
            <pc:sldMk cId="738244832" sldId="278"/>
            <ac:picMk id="66" creationId="{4E145096-B7BF-9C4C-97FA-308F61FE406A}"/>
          </ac:picMkLst>
        </pc:picChg>
        <pc:picChg chg="mod ord">
          <ac:chgData name="Norris, Sharon H." userId="2ecbf9e6-4fc0-446e-90e0-1b9c72cb773c" providerId="ADAL" clId="{C2E05ED8-80C4-471D-BCB7-DA72ED9920CF}" dt="2024-01-08T19:11:13.227" v="3751" actId="700"/>
          <ac:picMkLst>
            <pc:docMk/>
            <pc:sldMk cId="738244832" sldId="278"/>
            <ac:picMk id="67" creationId="{25B94F1A-D947-AF4E-BC9D-9B02C4E4EB30}"/>
          </ac:picMkLst>
        </pc:picChg>
        <pc:picChg chg="mod ord">
          <ac:chgData name="Norris, Sharon H." userId="2ecbf9e6-4fc0-446e-90e0-1b9c72cb773c" providerId="ADAL" clId="{C2E05ED8-80C4-471D-BCB7-DA72ED9920CF}" dt="2024-01-08T19:11:13.227" v="3751" actId="700"/>
          <ac:picMkLst>
            <pc:docMk/>
            <pc:sldMk cId="738244832" sldId="278"/>
            <ac:picMk id="68" creationId="{7E3F00C5-0B4F-FE4F-9561-1EB505B31873}"/>
          </ac:picMkLst>
        </pc:picChg>
      </pc:sldChg>
      <pc:sldChg chg="addSp delSp modSp mod">
        <pc:chgData name="Norris, Sharon H." userId="2ecbf9e6-4fc0-446e-90e0-1b9c72cb773c" providerId="ADAL" clId="{C2E05ED8-80C4-471D-BCB7-DA72ED9920CF}" dt="2024-01-08T18:17:37.651" v="392" actId="1076"/>
        <pc:sldMkLst>
          <pc:docMk/>
          <pc:sldMk cId="3890564820" sldId="282"/>
        </pc:sldMkLst>
        <pc:spChg chg="mod">
          <ac:chgData name="Norris, Sharon H." userId="2ecbf9e6-4fc0-446e-90e0-1b9c72cb773c" providerId="ADAL" clId="{C2E05ED8-80C4-471D-BCB7-DA72ED9920CF}" dt="2024-01-08T18:17:16.552" v="388" actId="1076"/>
          <ac:spMkLst>
            <pc:docMk/>
            <pc:sldMk cId="3890564820" sldId="282"/>
            <ac:spMk id="2" creationId="{69FAE308-3076-43DB-B834-DA0B0AE19AF9}"/>
          </ac:spMkLst>
        </pc:spChg>
        <pc:spChg chg="mod">
          <ac:chgData name="Norris, Sharon H." userId="2ecbf9e6-4fc0-446e-90e0-1b9c72cb773c" providerId="ADAL" clId="{C2E05ED8-80C4-471D-BCB7-DA72ED9920CF}" dt="2024-01-08T18:17:12.933" v="384" actId="1076"/>
          <ac:spMkLst>
            <pc:docMk/>
            <pc:sldMk cId="3890564820" sldId="282"/>
            <ac:spMk id="3" creationId="{BABC2CE0-8806-4B2A-A10A-32984D317434}"/>
          </ac:spMkLst>
        </pc:spChg>
        <pc:picChg chg="add del mod">
          <ac:chgData name="Norris, Sharon H." userId="2ecbf9e6-4fc0-446e-90e0-1b9c72cb773c" providerId="ADAL" clId="{C2E05ED8-80C4-471D-BCB7-DA72ED9920CF}" dt="2024-01-08T18:13:18.233" v="338" actId="21"/>
          <ac:picMkLst>
            <pc:docMk/>
            <pc:sldMk cId="3890564820" sldId="282"/>
            <ac:picMk id="5" creationId="{750D1F2F-3243-6810-A425-60D2BBA26048}"/>
          </ac:picMkLst>
        </pc:picChg>
        <pc:picChg chg="add del mod">
          <ac:chgData name="Norris, Sharon H." userId="2ecbf9e6-4fc0-446e-90e0-1b9c72cb773c" providerId="ADAL" clId="{C2E05ED8-80C4-471D-BCB7-DA72ED9920CF}" dt="2024-01-08T18:16:42.609" v="376" actId="931"/>
          <ac:picMkLst>
            <pc:docMk/>
            <pc:sldMk cId="3890564820" sldId="282"/>
            <ac:picMk id="7" creationId="{83A07C23-2DE0-D2EE-8C68-59FAF6BC56E5}"/>
          </ac:picMkLst>
        </pc:picChg>
        <pc:picChg chg="add del mod">
          <ac:chgData name="Norris, Sharon H." userId="2ecbf9e6-4fc0-446e-90e0-1b9c72cb773c" providerId="ADAL" clId="{C2E05ED8-80C4-471D-BCB7-DA72ED9920CF}" dt="2024-01-08T18:17:09.371" v="381" actId="931"/>
          <ac:picMkLst>
            <pc:docMk/>
            <pc:sldMk cId="3890564820" sldId="282"/>
            <ac:picMk id="9" creationId="{2C060C29-F9E9-66DF-67EC-19EE87B28BBD}"/>
          </ac:picMkLst>
        </pc:picChg>
        <pc:picChg chg="add mod">
          <ac:chgData name="Norris, Sharon H." userId="2ecbf9e6-4fc0-446e-90e0-1b9c72cb773c" providerId="ADAL" clId="{C2E05ED8-80C4-471D-BCB7-DA72ED9920CF}" dt="2024-01-08T18:17:37.651" v="392" actId="1076"/>
          <ac:picMkLst>
            <pc:docMk/>
            <pc:sldMk cId="3890564820" sldId="282"/>
            <ac:picMk id="10" creationId="{B8FF9ADB-4AFF-E804-2B08-A311AB235A83}"/>
          </ac:picMkLst>
        </pc:picChg>
      </pc:sldChg>
      <pc:sldChg chg="addSp delSp modSp mod modClrScheme chgLayout">
        <pc:chgData name="Norris, Sharon H." userId="2ecbf9e6-4fc0-446e-90e0-1b9c72cb773c" providerId="ADAL" clId="{C2E05ED8-80C4-471D-BCB7-DA72ED9920CF}" dt="2024-01-08T18:25:24.820" v="476" actId="26606"/>
        <pc:sldMkLst>
          <pc:docMk/>
          <pc:sldMk cId="1360436301" sldId="285"/>
        </pc:sldMkLst>
        <pc:spChg chg="mod">
          <ac:chgData name="Norris, Sharon H." userId="2ecbf9e6-4fc0-446e-90e0-1b9c72cb773c" providerId="ADAL" clId="{C2E05ED8-80C4-471D-BCB7-DA72ED9920CF}" dt="2024-01-08T18:25:24.820" v="476" actId="26606"/>
          <ac:spMkLst>
            <pc:docMk/>
            <pc:sldMk cId="1360436301" sldId="285"/>
            <ac:spMk id="2" creationId="{69FAE308-3076-43DB-B834-DA0B0AE19AF9}"/>
          </ac:spMkLst>
        </pc:spChg>
        <pc:spChg chg="del mod">
          <ac:chgData name="Norris, Sharon H." userId="2ecbf9e6-4fc0-446e-90e0-1b9c72cb773c" providerId="ADAL" clId="{C2E05ED8-80C4-471D-BCB7-DA72ED9920CF}" dt="2024-01-08T18:25:24.820" v="476" actId="26606"/>
          <ac:spMkLst>
            <pc:docMk/>
            <pc:sldMk cId="1360436301" sldId="285"/>
            <ac:spMk id="3" creationId="{BABC2CE0-8806-4B2A-A10A-32984D317434}"/>
          </ac:spMkLst>
        </pc:spChg>
        <pc:spChg chg="add mod">
          <ac:chgData name="Norris, Sharon H." userId="2ecbf9e6-4fc0-446e-90e0-1b9c72cb773c" providerId="ADAL" clId="{C2E05ED8-80C4-471D-BCB7-DA72ED9920CF}" dt="2024-01-08T18:25:24.820" v="476" actId="26606"/>
          <ac:spMkLst>
            <pc:docMk/>
            <pc:sldMk cId="1360436301" sldId="285"/>
            <ac:spMk id="13" creationId="{38EAA326-08B5-E034-F3D2-1078B9DD0E3A}"/>
          </ac:spMkLst>
        </pc:spChg>
        <pc:spChg chg="add mod">
          <ac:chgData name="Norris, Sharon H." userId="2ecbf9e6-4fc0-446e-90e0-1b9c72cb773c" providerId="ADAL" clId="{C2E05ED8-80C4-471D-BCB7-DA72ED9920CF}" dt="2024-01-08T18:25:24.820" v="476" actId="26606"/>
          <ac:spMkLst>
            <pc:docMk/>
            <pc:sldMk cId="1360436301" sldId="285"/>
            <ac:spMk id="15" creationId="{B1A72AAE-8EFC-D59E-F95A-DFDF36134F2E}"/>
          </ac:spMkLst>
        </pc:spChg>
        <pc:picChg chg="add del mod">
          <ac:chgData name="Norris, Sharon H." userId="2ecbf9e6-4fc0-446e-90e0-1b9c72cb773c" providerId="ADAL" clId="{C2E05ED8-80C4-471D-BCB7-DA72ED9920CF}" dt="2024-01-08T18:17:23.254" v="389" actId="21"/>
          <ac:picMkLst>
            <pc:docMk/>
            <pc:sldMk cId="1360436301" sldId="285"/>
            <ac:picMk id="4" creationId="{C7CA1813-6240-6A83-602E-C95C4FBB0AD9}"/>
          </ac:picMkLst>
        </pc:picChg>
        <pc:picChg chg="add del mod">
          <ac:chgData name="Norris, Sharon H." userId="2ecbf9e6-4fc0-446e-90e0-1b9c72cb773c" providerId="ADAL" clId="{C2E05ED8-80C4-471D-BCB7-DA72ED9920CF}" dt="2024-01-08T18:24:42.627" v="466" actId="478"/>
          <ac:picMkLst>
            <pc:docMk/>
            <pc:sldMk cId="1360436301" sldId="285"/>
            <ac:picMk id="6" creationId="{8C64556F-4E97-4A34-DE39-7500135A59CE}"/>
          </ac:picMkLst>
        </pc:picChg>
        <pc:picChg chg="add mod">
          <ac:chgData name="Norris, Sharon H." userId="2ecbf9e6-4fc0-446e-90e0-1b9c72cb773c" providerId="ADAL" clId="{C2E05ED8-80C4-471D-BCB7-DA72ED9920CF}" dt="2024-01-08T18:25:24.820" v="476" actId="26606"/>
          <ac:picMkLst>
            <pc:docMk/>
            <pc:sldMk cId="1360436301" sldId="285"/>
            <ac:picMk id="8" creationId="{0F6AB9DF-FF53-F8F7-6E77-9D5D1A932C5A}"/>
          </ac:picMkLst>
        </pc:picChg>
      </pc:sldChg>
      <pc:sldChg chg="modSp mod">
        <pc:chgData name="Norris, Sharon H." userId="2ecbf9e6-4fc0-446e-90e0-1b9c72cb773c" providerId="ADAL" clId="{C2E05ED8-80C4-471D-BCB7-DA72ED9920CF}" dt="2024-01-08T18:26:27.300" v="478" actId="1076"/>
        <pc:sldMkLst>
          <pc:docMk/>
          <pc:sldMk cId="1247647815" sldId="292"/>
        </pc:sldMkLst>
        <pc:picChg chg="mod">
          <ac:chgData name="Norris, Sharon H." userId="2ecbf9e6-4fc0-446e-90e0-1b9c72cb773c" providerId="ADAL" clId="{C2E05ED8-80C4-471D-BCB7-DA72ED9920CF}" dt="2024-01-08T18:26:27.300" v="478" actId="1076"/>
          <ac:picMkLst>
            <pc:docMk/>
            <pc:sldMk cId="1247647815" sldId="292"/>
            <ac:picMk id="6" creationId="{6E9E4F95-0CA2-B9F5-89DB-259220C60919}"/>
          </ac:picMkLst>
        </pc:picChg>
      </pc:sldChg>
      <pc:sldChg chg="modSp mod modClrScheme chgLayout">
        <pc:chgData name="Norris, Sharon H." userId="2ecbf9e6-4fc0-446e-90e0-1b9c72cb773c" providerId="ADAL" clId="{C2E05ED8-80C4-471D-BCB7-DA72ED9920CF}" dt="2024-01-08T18:27:53.221" v="481" actId="255"/>
        <pc:sldMkLst>
          <pc:docMk/>
          <pc:sldMk cId="3703037630" sldId="294"/>
        </pc:sldMkLst>
        <pc:spChg chg="mod ord">
          <ac:chgData name="Norris, Sharon H." userId="2ecbf9e6-4fc0-446e-90e0-1b9c72cb773c" providerId="ADAL" clId="{C2E05ED8-80C4-471D-BCB7-DA72ED9920CF}" dt="2024-01-08T18:27:32.620" v="480" actId="700"/>
          <ac:spMkLst>
            <pc:docMk/>
            <pc:sldMk cId="3703037630" sldId="294"/>
            <ac:spMk id="2" creationId="{19256B7E-1633-44AB-8584-82DF5B726834}"/>
          </ac:spMkLst>
        </pc:spChg>
        <pc:spChg chg="mod ord">
          <ac:chgData name="Norris, Sharon H." userId="2ecbf9e6-4fc0-446e-90e0-1b9c72cb773c" providerId="ADAL" clId="{C2E05ED8-80C4-471D-BCB7-DA72ED9920CF}" dt="2024-01-08T18:27:32.620" v="480" actId="700"/>
          <ac:spMkLst>
            <pc:docMk/>
            <pc:sldMk cId="3703037630" sldId="294"/>
            <ac:spMk id="3" creationId="{EFB90AB4-D228-4548-B072-726498212362}"/>
          </ac:spMkLst>
        </pc:spChg>
        <pc:spChg chg="mod ord">
          <ac:chgData name="Norris, Sharon H." userId="2ecbf9e6-4fc0-446e-90e0-1b9c72cb773c" providerId="ADAL" clId="{C2E05ED8-80C4-471D-BCB7-DA72ED9920CF}" dt="2024-01-08T18:27:53.221" v="481" actId="255"/>
          <ac:spMkLst>
            <pc:docMk/>
            <pc:sldMk cId="3703037630" sldId="294"/>
            <ac:spMk id="4" creationId="{950677C9-3E42-427F-93B8-526692906471}"/>
          </ac:spMkLst>
        </pc:spChg>
        <pc:spChg chg="mod ord">
          <ac:chgData name="Norris, Sharon H." userId="2ecbf9e6-4fc0-446e-90e0-1b9c72cb773c" providerId="ADAL" clId="{C2E05ED8-80C4-471D-BCB7-DA72ED9920CF}" dt="2024-01-08T18:27:32.620" v="480" actId="700"/>
          <ac:spMkLst>
            <pc:docMk/>
            <pc:sldMk cId="3703037630" sldId="294"/>
            <ac:spMk id="5" creationId="{BDB9D020-1E25-453D-83DF-1420ACD3968D}"/>
          </ac:spMkLst>
        </pc:spChg>
        <pc:spChg chg="mod ord">
          <ac:chgData name="Norris, Sharon H." userId="2ecbf9e6-4fc0-446e-90e0-1b9c72cb773c" providerId="ADAL" clId="{C2E05ED8-80C4-471D-BCB7-DA72ED9920CF}" dt="2024-01-08T18:27:32.620" v="480" actId="700"/>
          <ac:spMkLst>
            <pc:docMk/>
            <pc:sldMk cId="3703037630" sldId="294"/>
            <ac:spMk id="6" creationId="{F5018B6D-E395-49AD-92AD-AD69E3AB40C3}"/>
          </ac:spMkLst>
        </pc:spChg>
        <pc:spChg chg="mod ord">
          <ac:chgData name="Norris, Sharon H." userId="2ecbf9e6-4fc0-446e-90e0-1b9c72cb773c" providerId="ADAL" clId="{C2E05ED8-80C4-471D-BCB7-DA72ED9920CF}" dt="2024-01-08T18:27:32.620" v="480" actId="700"/>
          <ac:spMkLst>
            <pc:docMk/>
            <pc:sldMk cId="3703037630" sldId="294"/>
            <ac:spMk id="8" creationId="{0DD1986A-9AF9-5C45-BE85-20D5AA267AE1}"/>
          </ac:spMkLst>
        </pc:spChg>
        <pc:spChg chg="mod ord">
          <ac:chgData name="Norris, Sharon H." userId="2ecbf9e6-4fc0-446e-90e0-1b9c72cb773c" providerId="ADAL" clId="{C2E05ED8-80C4-471D-BCB7-DA72ED9920CF}" dt="2024-01-08T18:27:32.620" v="480" actId="700"/>
          <ac:spMkLst>
            <pc:docMk/>
            <pc:sldMk cId="3703037630" sldId="294"/>
            <ac:spMk id="9" creationId="{6FD448B0-743E-0045-8131-69B4EEC58365}"/>
          </ac:spMkLst>
        </pc:spChg>
      </pc:sldChg>
      <pc:sldChg chg="modSp add mod ord modNotesTx">
        <pc:chgData name="Norris, Sharon H." userId="2ecbf9e6-4fc0-446e-90e0-1b9c72cb773c" providerId="ADAL" clId="{C2E05ED8-80C4-471D-BCB7-DA72ED9920CF}" dt="2024-01-08T18:31:49.856" v="913" actId="20577"/>
        <pc:sldMkLst>
          <pc:docMk/>
          <pc:sldMk cId="2982132858" sldId="296"/>
        </pc:sldMkLst>
        <pc:spChg chg="mod">
          <ac:chgData name="Norris, Sharon H." userId="2ecbf9e6-4fc0-446e-90e0-1b9c72cb773c" providerId="ADAL" clId="{C2E05ED8-80C4-471D-BCB7-DA72ED9920CF}" dt="2024-01-08T18:30:03.514" v="511" actId="20577"/>
          <ac:spMkLst>
            <pc:docMk/>
            <pc:sldMk cId="2982132858" sldId="296"/>
            <ac:spMk id="2" creationId="{8460295B-54B9-4937-90E3-BAB9CE69E30B}"/>
          </ac:spMkLst>
        </pc:spChg>
        <pc:spChg chg="mod">
          <ac:chgData name="Norris, Sharon H." userId="2ecbf9e6-4fc0-446e-90e0-1b9c72cb773c" providerId="ADAL" clId="{C2E05ED8-80C4-471D-BCB7-DA72ED9920CF}" dt="2024-01-08T18:30:29.242" v="600" actId="20577"/>
          <ac:spMkLst>
            <pc:docMk/>
            <pc:sldMk cId="2982132858" sldId="296"/>
            <ac:spMk id="4" creationId="{D51A6D85-3837-435F-A342-5A3F98172B12}"/>
          </ac:spMkLst>
        </pc:spChg>
      </pc:sldChg>
      <pc:sldChg chg="modSp add mod ord modNotesTx">
        <pc:chgData name="Norris, Sharon H." userId="2ecbf9e6-4fc0-446e-90e0-1b9c72cb773c" providerId="ADAL" clId="{C2E05ED8-80C4-471D-BCB7-DA72ED9920CF}" dt="2024-01-08T18:36:03.429" v="1806" actId="20577"/>
        <pc:sldMkLst>
          <pc:docMk/>
          <pc:sldMk cId="4103706312" sldId="297"/>
        </pc:sldMkLst>
        <pc:spChg chg="mod">
          <ac:chgData name="Norris, Sharon H." userId="2ecbf9e6-4fc0-446e-90e0-1b9c72cb773c" providerId="ADAL" clId="{C2E05ED8-80C4-471D-BCB7-DA72ED9920CF}" dt="2024-01-08T18:36:03.429" v="1806" actId="20577"/>
          <ac:spMkLst>
            <pc:docMk/>
            <pc:sldMk cId="4103706312" sldId="297"/>
            <ac:spMk id="3" creationId="{95B371F2-DBA5-415A-82C8-651F587B857A}"/>
          </ac:spMkLst>
        </pc:spChg>
      </pc:sldChg>
      <pc:sldChg chg="modSp add mod ord modNotesTx">
        <pc:chgData name="Norris, Sharon H." userId="2ecbf9e6-4fc0-446e-90e0-1b9c72cb773c" providerId="ADAL" clId="{C2E05ED8-80C4-471D-BCB7-DA72ED9920CF}" dt="2024-01-08T18:45:45.463" v="2947" actId="20577"/>
        <pc:sldMkLst>
          <pc:docMk/>
          <pc:sldMk cId="700288456" sldId="298"/>
        </pc:sldMkLst>
        <pc:spChg chg="mod">
          <ac:chgData name="Norris, Sharon H." userId="2ecbf9e6-4fc0-446e-90e0-1b9c72cb773c" providerId="ADAL" clId="{C2E05ED8-80C4-471D-BCB7-DA72ED9920CF}" dt="2024-01-08T18:38:17.726" v="1878" actId="1076"/>
          <ac:spMkLst>
            <pc:docMk/>
            <pc:sldMk cId="700288456" sldId="298"/>
            <ac:spMk id="2" creationId="{8460295B-54B9-4937-90E3-BAB9CE69E30B}"/>
          </ac:spMkLst>
        </pc:spChg>
        <pc:spChg chg="mod">
          <ac:chgData name="Norris, Sharon H." userId="2ecbf9e6-4fc0-446e-90e0-1b9c72cb773c" providerId="ADAL" clId="{C2E05ED8-80C4-471D-BCB7-DA72ED9920CF}" dt="2024-01-08T18:41:32.019" v="1916" actId="20577"/>
          <ac:spMkLst>
            <pc:docMk/>
            <pc:sldMk cId="700288456" sldId="298"/>
            <ac:spMk id="4" creationId="{D51A6D85-3837-435F-A342-5A3F98172B12}"/>
          </ac:spMkLst>
        </pc:spChg>
      </pc:sldChg>
      <pc:sldChg chg="addSp delSp modSp new mod modNotesTx">
        <pc:chgData name="Norris, Sharon H." userId="2ecbf9e6-4fc0-446e-90e0-1b9c72cb773c" providerId="ADAL" clId="{C2E05ED8-80C4-471D-BCB7-DA72ED9920CF}" dt="2024-01-08T19:05:04.263" v="3692" actId="21"/>
        <pc:sldMkLst>
          <pc:docMk/>
          <pc:sldMk cId="915237110" sldId="299"/>
        </pc:sldMkLst>
        <pc:spChg chg="mod">
          <ac:chgData name="Norris, Sharon H." userId="2ecbf9e6-4fc0-446e-90e0-1b9c72cb773c" providerId="ADAL" clId="{C2E05ED8-80C4-471D-BCB7-DA72ED9920CF}" dt="2024-01-08T18:50:22.437" v="2987" actId="20577"/>
          <ac:spMkLst>
            <pc:docMk/>
            <pc:sldMk cId="915237110" sldId="299"/>
            <ac:spMk id="2" creationId="{899F75B2-A2DD-DCF9-B176-443FCAB05868}"/>
          </ac:spMkLst>
        </pc:spChg>
        <pc:spChg chg="mod">
          <ac:chgData name="Norris, Sharon H." userId="2ecbf9e6-4fc0-446e-90e0-1b9c72cb773c" providerId="ADAL" clId="{C2E05ED8-80C4-471D-BCB7-DA72ED9920CF}" dt="2024-01-08T18:54:46.452" v="3211" actId="20577"/>
          <ac:spMkLst>
            <pc:docMk/>
            <pc:sldMk cId="915237110" sldId="299"/>
            <ac:spMk id="3" creationId="{0371FDAB-017F-8768-7A16-7B89FA5C17B9}"/>
          </ac:spMkLst>
        </pc:spChg>
        <pc:picChg chg="add del mod">
          <ac:chgData name="Norris, Sharon H." userId="2ecbf9e6-4fc0-446e-90e0-1b9c72cb773c" providerId="ADAL" clId="{C2E05ED8-80C4-471D-BCB7-DA72ED9920CF}" dt="2024-01-08T19:05:04.263" v="3692" actId="21"/>
          <ac:picMkLst>
            <pc:docMk/>
            <pc:sldMk cId="915237110" sldId="299"/>
            <ac:picMk id="7" creationId="{8B9B9994-714F-E156-C549-D94E6AD5B772}"/>
          </ac:picMkLst>
        </pc:picChg>
      </pc:sldChg>
      <pc:sldChg chg="addSp delSp modSp new mod modNotesTx">
        <pc:chgData name="Norris, Sharon H." userId="2ecbf9e6-4fc0-446e-90e0-1b9c72cb773c" providerId="ADAL" clId="{C2E05ED8-80C4-471D-BCB7-DA72ED9920CF}" dt="2024-01-08T19:17:07.586" v="4154" actId="1076"/>
        <pc:sldMkLst>
          <pc:docMk/>
          <pc:sldMk cId="3551797" sldId="300"/>
        </pc:sldMkLst>
        <pc:spChg chg="mod">
          <ac:chgData name="Norris, Sharon H." userId="2ecbf9e6-4fc0-446e-90e0-1b9c72cb773c" providerId="ADAL" clId="{C2E05ED8-80C4-471D-BCB7-DA72ED9920CF}" dt="2024-01-08T19:06:03.035" v="3747" actId="20577"/>
          <ac:spMkLst>
            <pc:docMk/>
            <pc:sldMk cId="3551797" sldId="300"/>
            <ac:spMk id="2" creationId="{7935AC7B-944B-8607-3035-591F3F10396C}"/>
          </ac:spMkLst>
        </pc:spChg>
        <pc:spChg chg="del mod">
          <ac:chgData name="Norris, Sharon H." userId="2ecbf9e6-4fc0-446e-90e0-1b9c72cb773c" providerId="ADAL" clId="{C2E05ED8-80C4-471D-BCB7-DA72ED9920CF}" dt="2024-01-08T19:05:12.748" v="3693"/>
          <ac:spMkLst>
            <pc:docMk/>
            <pc:sldMk cId="3551797" sldId="300"/>
            <ac:spMk id="3" creationId="{0C878C39-F049-85DF-1F13-28564A7296DB}"/>
          </ac:spMkLst>
        </pc:spChg>
        <pc:spChg chg="add mod">
          <ac:chgData name="Norris, Sharon H." userId="2ecbf9e6-4fc0-446e-90e0-1b9c72cb773c" providerId="ADAL" clId="{C2E05ED8-80C4-471D-BCB7-DA72ED9920CF}" dt="2024-01-08T19:17:07.586" v="4154" actId="1076"/>
          <ac:spMkLst>
            <pc:docMk/>
            <pc:sldMk cId="3551797" sldId="300"/>
            <ac:spMk id="7" creationId="{7609E885-E110-7BB7-2D3D-8BE8750B30F6}"/>
          </ac:spMkLst>
        </pc:spChg>
        <pc:picChg chg="add mod modCrop">
          <ac:chgData name="Norris, Sharon H." userId="2ecbf9e6-4fc0-446e-90e0-1b9c72cb773c" providerId="ADAL" clId="{C2E05ED8-80C4-471D-BCB7-DA72ED9920CF}" dt="2024-01-08T19:17:02" v="4153" actId="1076"/>
          <ac:picMkLst>
            <pc:docMk/>
            <pc:sldMk cId="3551797" sldId="300"/>
            <ac:picMk id="6" creationId="{61037D92-2ABF-A2E1-B0D1-9E42B83A8E4D}"/>
          </ac:picMkLst>
        </pc:picChg>
      </pc:sldChg>
      <pc:sldChg chg="addSp delSp modSp new mod modNotesTx">
        <pc:chgData name="Norris, Sharon H." userId="2ecbf9e6-4fc0-446e-90e0-1b9c72cb773c" providerId="ADAL" clId="{C2E05ED8-80C4-471D-BCB7-DA72ED9920CF}" dt="2024-01-08T19:14:02.104" v="3834" actId="20577"/>
        <pc:sldMkLst>
          <pc:docMk/>
          <pc:sldMk cId="269050617" sldId="301"/>
        </pc:sldMkLst>
        <pc:spChg chg="mod">
          <ac:chgData name="Norris, Sharon H." userId="2ecbf9e6-4fc0-446e-90e0-1b9c72cb773c" providerId="ADAL" clId="{C2E05ED8-80C4-471D-BCB7-DA72ED9920CF}" dt="2024-01-08T19:13:38.638" v="3798" actId="20577"/>
          <ac:spMkLst>
            <pc:docMk/>
            <pc:sldMk cId="269050617" sldId="301"/>
            <ac:spMk id="2" creationId="{ABDB4925-BD42-2F02-8649-F2DCDDFD1F9C}"/>
          </ac:spMkLst>
        </pc:spChg>
        <pc:spChg chg="del">
          <ac:chgData name="Norris, Sharon H." userId="2ecbf9e6-4fc0-446e-90e0-1b9c72cb773c" providerId="ADAL" clId="{C2E05ED8-80C4-471D-BCB7-DA72ED9920CF}" dt="2024-01-08T19:13:06.379" v="3759" actId="931"/>
          <ac:spMkLst>
            <pc:docMk/>
            <pc:sldMk cId="269050617" sldId="301"/>
            <ac:spMk id="3" creationId="{CCCA2A2E-0837-FC62-714A-FBEF95E9AA0F}"/>
          </ac:spMkLst>
        </pc:spChg>
        <pc:picChg chg="add mod">
          <ac:chgData name="Norris, Sharon H." userId="2ecbf9e6-4fc0-446e-90e0-1b9c72cb773c" providerId="ADAL" clId="{C2E05ED8-80C4-471D-BCB7-DA72ED9920CF}" dt="2024-01-08T19:13:24.132" v="3764" actId="1076"/>
          <ac:picMkLst>
            <pc:docMk/>
            <pc:sldMk cId="269050617" sldId="301"/>
            <ac:picMk id="7" creationId="{32C2EEA3-BF90-5832-2FD9-6A34F0982F36}"/>
          </ac:picMkLst>
        </pc:picChg>
      </pc:sldChg>
      <pc:sldChg chg="addSp delSp modSp new del mod">
        <pc:chgData name="Norris, Sharon H." userId="2ecbf9e6-4fc0-446e-90e0-1b9c72cb773c" providerId="ADAL" clId="{C2E05ED8-80C4-471D-BCB7-DA72ED9920CF}" dt="2024-01-08T19:12:38.921" v="3757" actId="2696"/>
        <pc:sldMkLst>
          <pc:docMk/>
          <pc:sldMk cId="2429741901" sldId="301"/>
        </pc:sldMkLst>
        <pc:spChg chg="del">
          <ac:chgData name="Norris, Sharon H." userId="2ecbf9e6-4fc0-446e-90e0-1b9c72cb773c" providerId="ADAL" clId="{C2E05ED8-80C4-471D-BCB7-DA72ED9920CF}" dt="2024-01-08T19:12:27.275" v="3754" actId="931"/>
          <ac:spMkLst>
            <pc:docMk/>
            <pc:sldMk cId="2429741901" sldId="301"/>
            <ac:spMk id="3" creationId="{8FB5CB4A-9E78-5556-F070-DE4A95A392B2}"/>
          </ac:spMkLst>
        </pc:spChg>
        <pc:picChg chg="add mod">
          <ac:chgData name="Norris, Sharon H." userId="2ecbf9e6-4fc0-446e-90e0-1b9c72cb773c" providerId="ADAL" clId="{C2E05ED8-80C4-471D-BCB7-DA72ED9920CF}" dt="2024-01-08T19:12:27.919" v="3756" actId="962"/>
          <ac:picMkLst>
            <pc:docMk/>
            <pc:sldMk cId="2429741901" sldId="301"/>
            <ac:picMk id="30" creationId="{CB7A38A1-3CB8-1604-D691-F635AFC5AC33}"/>
          </ac:picMkLst>
        </pc:picChg>
      </pc:sldChg>
    </pc:docChg>
  </pc:docChgLst>
  <pc:docChgLst>
    <pc:chgData name="Norris, Sharon H." userId="S::shno225@uky.edu::2ecbf9e6-4fc0-446e-90e0-1b9c72cb773c" providerId="AD" clId="Web-{8B9B8877-6D4D-4830-AF8D-79FAFB6DFA89}"/>
    <pc:docChg chg="modSld">
      <pc:chgData name="Norris, Sharon H." userId="S::shno225@uky.edu::2ecbf9e6-4fc0-446e-90e0-1b9c72cb773c" providerId="AD" clId="Web-{8B9B8877-6D4D-4830-AF8D-79FAFB6DFA89}" dt="2024-01-12T18:24:16.277" v="54" actId="20577"/>
      <pc:docMkLst>
        <pc:docMk/>
      </pc:docMkLst>
      <pc:sldChg chg="modSp">
        <pc:chgData name="Norris, Sharon H." userId="S::shno225@uky.edu::2ecbf9e6-4fc0-446e-90e0-1b9c72cb773c" providerId="AD" clId="Web-{8B9B8877-6D4D-4830-AF8D-79FAFB6DFA89}" dt="2024-01-12T18:24:16.277" v="54" actId="20577"/>
        <pc:sldMkLst>
          <pc:docMk/>
          <pc:sldMk cId="3703037630" sldId="294"/>
        </pc:sldMkLst>
        <pc:spChg chg="mod">
          <ac:chgData name="Norris, Sharon H." userId="S::shno225@uky.edu::2ecbf9e6-4fc0-446e-90e0-1b9c72cb773c" providerId="AD" clId="Web-{8B9B8877-6D4D-4830-AF8D-79FAFB6DFA89}" dt="2024-01-12T18:24:16.277" v="54" actId="20577"/>
          <ac:spMkLst>
            <pc:docMk/>
            <pc:sldMk cId="3703037630" sldId="294"/>
            <ac:spMk id="5" creationId="{BDB9D020-1E25-453D-83DF-1420ACD3968D}"/>
          </ac:spMkLst>
        </pc:spChg>
      </pc:sldChg>
      <pc:sldChg chg="modSp">
        <pc:chgData name="Norris, Sharon H." userId="S::shno225@uky.edu::2ecbf9e6-4fc0-446e-90e0-1b9c72cb773c" providerId="AD" clId="Web-{8B9B8877-6D4D-4830-AF8D-79FAFB6DFA89}" dt="2024-01-12T18:18:55.974" v="2" actId="20577"/>
        <pc:sldMkLst>
          <pc:docMk/>
          <pc:sldMk cId="3508453475" sldId="304"/>
        </pc:sldMkLst>
        <pc:spChg chg="mod">
          <ac:chgData name="Norris, Sharon H." userId="S::shno225@uky.edu::2ecbf9e6-4fc0-446e-90e0-1b9c72cb773c" providerId="AD" clId="Web-{8B9B8877-6D4D-4830-AF8D-79FAFB6DFA89}" dt="2024-01-12T18:18:55.974" v="2" actId="20577"/>
          <ac:spMkLst>
            <pc:docMk/>
            <pc:sldMk cId="3508453475" sldId="304"/>
            <ac:spMk id="2" creationId="{279B94CE-52B2-8654-4874-C3B8A86D82EB}"/>
          </ac:spMkLst>
        </pc:spChg>
      </pc:sldChg>
      <pc:sldChg chg="modSp">
        <pc:chgData name="Norris, Sharon H." userId="S::shno225@uky.edu::2ecbf9e6-4fc0-446e-90e0-1b9c72cb773c" providerId="AD" clId="Web-{8B9B8877-6D4D-4830-AF8D-79FAFB6DFA89}" dt="2024-01-12T18:21:23.664" v="20" actId="1076"/>
        <pc:sldMkLst>
          <pc:docMk/>
          <pc:sldMk cId="1338131229" sldId="305"/>
        </pc:sldMkLst>
        <pc:spChg chg="mod">
          <ac:chgData name="Norris, Sharon H." userId="S::shno225@uky.edu::2ecbf9e6-4fc0-446e-90e0-1b9c72cb773c" providerId="AD" clId="Web-{8B9B8877-6D4D-4830-AF8D-79FAFB6DFA89}" dt="2024-01-12T18:19:30.146" v="10" actId="1076"/>
          <ac:spMkLst>
            <pc:docMk/>
            <pc:sldMk cId="1338131229" sldId="305"/>
            <ac:spMk id="2" creationId="{279B94CE-52B2-8654-4874-C3B8A86D82EB}"/>
          </ac:spMkLst>
        </pc:spChg>
        <pc:spChg chg="mod">
          <ac:chgData name="Norris, Sharon H." userId="S::shno225@uky.edu::2ecbf9e6-4fc0-446e-90e0-1b9c72cb773c" providerId="AD" clId="Web-{8B9B8877-6D4D-4830-AF8D-79FAFB6DFA89}" dt="2024-01-12T18:21:23.664" v="20" actId="1076"/>
          <ac:spMkLst>
            <pc:docMk/>
            <pc:sldMk cId="1338131229" sldId="305"/>
            <ac:spMk id="3" creationId="{8B3E256E-CF79-46DB-2043-89618A7FCCD8}"/>
          </ac:spMkLst>
        </pc:spChg>
        <pc:picChg chg="mod">
          <ac:chgData name="Norris, Sharon H." userId="S::shno225@uky.edu::2ecbf9e6-4fc0-446e-90e0-1b9c72cb773c" providerId="AD" clId="Web-{8B9B8877-6D4D-4830-AF8D-79FAFB6DFA89}" dt="2024-01-12T18:21:16.586" v="19" actId="1076"/>
          <ac:picMkLst>
            <pc:docMk/>
            <pc:sldMk cId="1338131229" sldId="305"/>
            <ac:picMk id="8" creationId="{2C650CB7-ACBA-3328-658D-2A5D01E56364}"/>
          </ac:picMkLst>
        </pc:picChg>
        <pc:picChg chg="mod">
          <ac:chgData name="Norris, Sharon H." userId="S::shno225@uky.edu::2ecbf9e6-4fc0-446e-90e0-1b9c72cb773c" providerId="AD" clId="Web-{8B9B8877-6D4D-4830-AF8D-79FAFB6DFA89}" dt="2024-01-12T18:21:11.477" v="18" actId="1076"/>
          <ac:picMkLst>
            <pc:docMk/>
            <pc:sldMk cId="1338131229" sldId="305"/>
            <ac:picMk id="11" creationId="{8B13AC1F-4037-F34E-F4AB-886B630A3CB1}"/>
          </ac:picMkLst>
        </pc:picChg>
      </pc:sldChg>
    </pc:docChg>
  </pc:docChgLst>
  <pc:docChgLst>
    <pc:chgData name="Norris, Sharon H." userId="2ecbf9e6-4fc0-446e-90e0-1b9c72cb773c" providerId="ADAL" clId="{4B88EFD1-D248-4DDF-B2F0-63CC0C949038}"/>
    <pc:docChg chg="custSel modSld modNotesMaster">
      <pc:chgData name="Norris, Sharon H." userId="2ecbf9e6-4fc0-446e-90e0-1b9c72cb773c" providerId="ADAL" clId="{4B88EFD1-D248-4DDF-B2F0-63CC0C949038}" dt="2024-01-30T19:51:10.109" v="2880" actId="20577"/>
      <pc:docMkLst>
        <pc:docMk/>
      </pc:docMkLst>
      <pc:sldChg chg="addSp delSp modSp mod modNotesTx">
        <pc:chgData name="Norris, Sharon H." userId="2ecbf9e6-4fc0-446e-90e0-1b9c72cb773c" providerId="ADAL" clId="{4B88EFD1-D248-4DDF-B2F0-63CC0C949038}" dt="2024-01-24T17:19:57.326" v="2628" actId="1076"/>
        <pc:sldMkLst>
          <pc:docMk/>
          <pc:sldMk cId="926184573" sldId="275"/>
        </pc:sldMkLst>
        <pc:spChg chg="mod">
          <ac:chgData name="Norris, Sharon H." userId="2ecbf9e6-4fc0-446e-90e0-1b9c72cb773c" providerId="ADAL" clId="{4B88EFD1-D248-4DDF-B2F0-63CC0C949038}" dt="2024-01-24T17:19:57.326" v="2628" actId="1076"/>
          <ac:spMkLst>
            <pc:docMk/>
            <pc:sldMk cId="926184573" sldId="275"/>
            <ac:spMk id="3" creationId="{BABC2CE0-8806-4B2A-A10A-32984D317434}"/>
          </ac:spMkLst>
        </pc:spChg>
        <pc:picChg chg="del">
          <ac:chgData name="Norris, Sharon H." userId="2ecbf9e6-4fc0-446e-90e0-1b9c72cb773c" providerId="ADAL" clId="{4B88EFD1-D248-4DDF-B2F0-63CC0C949038}" dt="2024-01-24T17:03:14.024" v="2537" actId="478"/>
          <ac:picMkLst>
            <pc:docMk/>
            <pc:sldMk cId="926184573" sldId="275"/>
            <ac:picMk id="5" creationId="{3F1BEEA9-A66D-01CD-FD96-041100D7348D}"/>
          </ac:picMkLst>
        </pc:picChg>
        <pc:picChg chg="add mod">
          <ac:chgData name="Norris, Sharon H." userId="2ecbf9e6-4fc0-446e-90e0-1b9c72cb773c" providerId="ADAL" clId="{4B88EFD1-D248-4DDF-B2F0-63CC0C949038}" dt="2024-01-24T17:19:27.823" v="2627" actId="962"/>
          <ac:picMkLst>
            <pc:docMk/>
            <pc:sldMk cId="926184573" sldId="275"/>
            <ac:picMk id="6" creationId="{403A3B51-0674-66DD-D732-6C391D97B683}"/>
          </ac:picMkLst>
        </pc:picChg>
      </pc:sldChg>
      <pc:sldChg chg="modSp mod modNotesTx">
        <pc:chgData name="Norris, Sharon H." userId="2ecbf9e6-4fc0-446e-90e0-1b9c72cb773c" providerId="ADAL" clId="{4B88EFD1-D248-4DDF-B2F0-63CC0C949038}" dt="2024-01-24T16:54:03.695" v="1601" actId="20577"/>
        <pc:sldMkLst>
          <pc:docMk/>
          <pc:sldMk cId="2788052362" sldId="276"/>
        </pc:sldMkLst>
        <pc:spChg chg="mod">
          <ac:chgData name="Norris, Sharon H." userId="2ecbf9e6-4fc0-446e-90e0-1b9c72cb773c" providerId="ADAL" clId="{4B88EFD1-D248-4DDF-B2F0-63CC0C949038}" dt="2024-01-24T16:53:31.686" v="1519" actId="14100"/>
          <ac:spMkLst>
            <pc:docMk/>
            <pc:sldMk cId="2788052362" sldId="276"/>
            <ac:spMk id="4" creationId="{1226BF13-4181-C13F-B87A-3B05908C2C40}"/>
          </ac:spMkLst>
        </pc:spChg>
      </pc:sldChg>
      <pc:sldChg chg="modNotesTx">
        <pc:chgData name="Norris, Sharon H." userId="2ecbf9e6-4fc0-446e-90e0-1b9c72cb773c" providerId="ADAL" clId="{4B88EFD1-D248-4DDF-B2F0-63CC0C949038}" dt="2024-01-18T16:45:20.587" v="8" actId="20577"/>
        <pc:sldMkLst>
          <pc:docMk/>
          <pc:sldMk cId="2125349726" sldId="279"/>
        </pc:sldMkLst>
      </pc:sldChg>
      <pc:sldChg chg="modNotesTx">
        <pc:chgData name="Norris, Sharon H." userId="2ecbf9e6-4fc0-446e-90e0-1b9c72cb773c" providerId="ADAL" clId="{4B88EFD1-D248-4DDF-B2F0-63CC0C949038}" dt="2024-01-18T16:49:27.599" v="77" actId="20577"/>
        <pc:sldMkLst>
          <pc:docMk/>
          <pc:sldMk cId="3890564820" sldId="282"/>
        </pc:sldMkLst>
      </pc:sldChg>
      <pc:sldChg chg="modNotesTx">
        <pc:chgData name="Norris, Sharon H." userId="2ecbf9e6-4fc0-446e-90e0-1b9c72cb773c" providerId="ADAL" clId="{4B88EFD1-D248-4DDF-B2F0-63CC0C949038}" dt="2024-01-18T16:51:27.277" v="127" actId="20577"/>
        <pc:sldMkLst>
          <pc:docMk/>
          <pc:sldMk cId="1093500253" sldId="283"/>
        </pc:sldMkLst>
      </pc:sldChg>
      <pc:sldChg chg="modNotesTx">
        <pc:chgData name="Norris, Sharon H." userId="2ecbf9e6-4fc0-446e-90e0-1b9c72cb773c" providerId="ADAL" clId="{4B88EFD1-D248-4DDF-B2F0-63CC0C949038}" dt="2024-01-18T16:52:28.649" v="133" actId="20577"/>
        <pc:sldMkLst>
          <pc:docMk/>
          <pc:sldMk cId="3699453974" sldId="284"/>
        </pc:sldMkLst>
      </pc:sldChg>
      <pc:sldChg chg="modNotesTx">
        <pc:chgData name="Norris, Sharon H." userId="2ecbf9e6-4fc0-446e-90e0-1b9c72cb773c" providerId="ADAL" clId="{4B88EFD1-D248-4DDF-B2F0-63CC0C949038}" dt="2024-01-18T16:53:46.945" v="146" actId="20577"/>
        <pc:sldMkLst>
          <pc:docMk/>
          <pc:sldMk cId="36453061" sldId="287"/>
        </pc:sldMkLst>
      </pc:sldChg>
      <pc:sldChg chg="modNotesTx">
        <pc:chgData name="Norris, Sharon H." userId="2ecbf9e6-4fc0-446e-90e0-1b9c72cb773c" providerId="ADAL" clId="{4B88EFD1-D248-4DDF-B2F0-63CC0C949038}" dt="2024-01-18T16:57:18.958" v="172" actId="20577"/>
        <pc:sldMkLst>
          <pc:docMk/>
          <pc:sldMk cId="1713070380" sldId="290"/>
        </pc:sldMkLst>
      </pc:sldChg>
      <pc:sldChg chg="modNotesTx">
        <pc:chgData name="Norris, Sharon H." userId="2ecbf9e6-4fc0-446e-90e0-1b9c72cb773c" providerId="ADAL" clId="{4B88EFD1-D248-4DDF-B2F0-63CC0C949038}" dt="2024-01-18T16:58:54.286" v="189" actId="20577"/>
        <pc:sldMkLst>
          <pc:docMk/>
          <pc:sldMk cId="1077582129" sldId="293"/>
        </pc:sldMkLst>
      </pc:sldChg>
      <pc:sldChg chg="modNotesTx">
        <pc:chgData name="Norris, Sharon H." userId="2ecbf9e6-4fc0-446e-90e0-1b9c72cb773c" providerId="ADAL" clId="{4B88EFD1-D248-4DDF-B2F0-63CC0C949038}" dt="2024-01-18T17:05:25.499" v="857" actId="20577"/>
        <pc:sldMkLst>
          <pc:docMk/>
          <pc:sldMk cId="2457481738" sldId="303"/>
        </pc:sldMkLst>
      </pc:sldChg>
      <pc:sldChg chg="modNotesTx">
        <pc:chgData name="Norris, Sharon H." userId="2ecbf9e6-4fc0-446e-90e0-1b9c72cb773c" providerId="ADAL" clId="{4B88EFD1-D248-4DDF-B2F0-63CC0C949038}" dt="2024-01-24T17:24:36.892" v="2708" actId="20577"/>
        <pc:sldMkLst>
          <pc:docMk/>
          <pc:sldMk cId="3508453475" sldId="304"/>
        </pc:sldMkLst>
      </pc:sldChg>
      <pc:sldChg chg="modNotesTx">
        <pc:chgData name="Norris, Sharon H." userId="2ecbf9e6-4fc0-446e-90e0-1b9c72cb773c" providerId="ADAL" clId="{4B88EFD1-D248-4DDF-B2F0-63CC0C949038}" dt="2024-01-30T19:45:50.877" v="2877" actId="20577"/>
        <pc:sldMkLst>
          <pc:docMk/>
          <pc:sldMk cId="1338131229" sldId="305"/>
        </pc:sldMkLst>
      </pc:sldChg>
      <pc:sldChg chg="modNotesTx">
        <pc:chgData name="Norris, Sharon H." userId="2ecbf9e6-4fc0-446e-90e0-1b9c72cb773c" providerId="ADAL" clId="{4B88EFD1-D248-4DDF-B2F0-63CC0C949038}" dt="2024-01-18T17:15:29.496" v="1388" actId="20577"/>
        <pc:sldMkLst>
          <pc:docMk/>
          <pc:sldMk cId="1384646897" sldId="306"/>
        </pc:sldMkLst>
      </pc:sldChg>
      <pc:sldChg chg="modSp mod modNotesTx">
        <pc:chgData name="Norris, Sharon H." userId="2ecbf9e6-4fc0-446e-90e0-1b9c72cb773c" providerId="ADAL" clId="{4B88EFD1-D248-4DDF-B2F0-63CC0C949038}" dt="2024-01-24T17:42:04.347" v="2875" actId="20577"/>
        <pc:sldMkLst>
          <pc:docMk/>
          <pc:sldMk cId="4059289804" sldId="307"/>
        </pc:sldMkLst>
        <pc:spChg chg="mod">
          <ac:chgData name="Norris, Sharon H." userId="2ecbf9e6-4fc0-446e-90e0-1b9c72cb773c" providerId="ADAL" clId="{4B88EFD1-D248-4DDF-B2F0-63CC0C949038}" dt="2024-01-24T17:21:05.903" v="2707" actId="27636"/>
          <ac:spMkLst>
            <pc:docMk/>
            <pc:sldMk cId="4059289804" sldId="307"/>
            <ac:spMk id="3" creationId="{29ED3679-4058-60F4-4447-1B094408B683}"/>
          </ac:spMkLst>
        </pc:spChg>
      </pc:sldChg>
      <pc:sldChg chg="modNotesTx">
        <pc:chgData name="Norris, Sharon H." userId="2ecbf9e6-4fc0-446e-90e0-1b9c72cb773c" providerId="ADAL" clId="{4B88EFD1-D248-4DDF-B2F0-63CC0C949038}" dt="2024-01-18T17:17:18.437" v="1449" actId="20577"/>
        <pc:sldMkLst>
          <pc:docMk/>
          <pc:sldMk cId="2698349091" sldId="308"/>
        </pc:sldMkLst>
      </pc:sldChg>
      <pc:sldChg chg="modNotesTx">
        <pc:chgData name="Norris, Sharon H." userId="2ecbf9e6-4fc0-446e-90e0-1b9c72cb773c" providerId="ADAL" clId="{4B88EFD1-D248-4DDF-B2F0-63CC0C949038}" dt="2024-01-18T16:56:37.127" v="159" actId="20577"/>
        <pc:sldMkLst>
          <pc:docMk/>
          <pc:sldMk cId="3348219567" sldId="309"/>
        </pc:sldMkLst>
      </pc:sldChg>
      <pc:sldChg chg="modNotesTx">
        <pc:chgData name="Norris, Sharon H." userId="2ecbf9e6-4fc0-446e-90e0-1b9c72cb773c" providerId="ADAL" clId="{4B88EFD1-D248-4DDF-B2F0-63CC0C949038}" dt="2024-01-18T17:03:08.515" v="348" actId="5793"/>
        <pc:sldMkLst>
          <pc:docMk/>
          <pc:sldMk cId="1583973804" sldId="310"/>
        </pc:sldMkLst>
      </pc:sldChg>
      <pc:sldChg chg="modSp mod modNotesTx">
        <pc:chgData name="Norris, Sharon H." userId="2ecbf9e6-4fc0-446e-90e0-1b9c72cb773c" providerId="ADAL" clId="{4B88EFD1-D248-4DDF-B2F0-63CC0C949038}" dt="2024-01-30T19:51:10.109" v="2880" actId="20577"/>
        <pc:sldMkLst>
          <pc:docMk/>
          <pc:sldMk cId="990836140" sldId="311"/>
        </pc:sldMkLst>
        <pc:spChg chg="mod">
          <ac:chgData name="Norris, Sharon H." userId="2ecbf9e6-4fc0-446e-90e0-1b9c72cb773c" providerId="ADAL" clId="{4B88EFD1-D248-4DDF-B2F0-63CC0C949038}" dt="2024-01-30T19:50:38.852" v="2879" actId="20577"/>
          <ac:spMkLst>
            <pc:docMk/>
            <pc:sldMk cId="990836140" sldId="311"/>
            <ac:spMk id="3" creationId="{8B3E256E-CF79-46DB-2043-89618A7FCCD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487ADD9-2083-264C-A652-8D52D02F7E72}" type="datetimeFigureOut">
              <a:rPr lang="en-US" smtClean="0"/>
              <a:t>1/30/2024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97DC217-DF71-1A49-B3EA-559F1F43B0FF}" type="slidenum">
              <a:rPr lang="en-US" smtClean="0"/>
              <a:t>‹#›</a:t>
            </a:fld>
            <a:endParaRPr lang="en-US"/>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ypherlearning.com/blog/entrepreneurs/how-to-write-the-best-description-for-your-online-cour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imeo.com/90761199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Beyond Fundamentals training: Using Titles, Descriptions and Other ECE-TRIS Fields to Set Up Your Training for Success. We are so excited you are joining us for this independent study course. In this short welcome section, we will give you some more information about the flow of the course. </a:t>
            </a:r>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a:p>
        </p:txBody>
      </p:sp>
    </p:spTree>
    <p:extLst>
      <p:ext uri="{BB962C8B-B14F-4D97-AF65-F5344CB8AC3E}">
        <p14:creationId xmlns:p14="http://schemas.microsoft.com/office/powerpoint/2010/main" val="29288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you look for in a title when considering a training? Often what we see in that title makes us want to look farther into the training or we just forget it and move on to the next one. </a:t>
            </a:r>
          </a:p>
        </p:txBody>
      </p:sp>
      <p:sp>
        <p:nvSpPr>
          <p:cNvPr id="4" name="Slide Number Placeholder 3"/>
          <p:cNvSpPr>
            <a:spLocks noGrp="1"/>
          </p:cNvSpPr>
          <p:nvPr>
            <p:ph type="sldNum" sz="quarter" idx="5"/>
          </p:nvPr>
        </p:nvSpPr>
        <p:spPr/>
        <p:txBody>
          <a:bodyPr/>
          <a:lstStyle/>
          <a:p>
            <a:fld id="{F97DC217-DF71-1A49-B3EA-559F1F43B0FF}" type="slidenum">
              <a:rPr lang="en-US" smtClean="0"/>
              <a:t>10</a:t>
            </a:fld>
            <a:endParaRPr lang="en-US"/>
          </a:p>
        </p:txBody>
      </p:sp>
    </p:spTree>
    <p:extLst>
      <p:ext uri="{BB962C8B-B14F-4D97-AF65-F5344CB8AC3E}">
        <p14:creationId xmlns:p14="http://schemas.microsoft.com/office/powerpoint/2010/main" val="2144100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We have all seen those trainings that are titled very vaguely.  If you are looking at this title, Fun, Fun, Fun (and we all love to have fun), wouldn’t it be a big disappointment for you to pay for the training and get there to find out the trainer actually used sarcasm in the title, and the training is about rules and regulations?  </a:t>
            </a:r>
          </a:p>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11</a:t>
            </a:fld>
            <a:endParaRPr lang="en-US"/>
          </a:p>
        </p:txBody>
      </p:sp>
    </p:spTree>
    <p:extLst>
      <p:ext uri="{BB962C8B-B14F-4D97-AF65-F5344CB8AC3E}">
        <p14:creationId xmlns:p14="http://schemas.microsoft.com/office/powerpoint/2010/main" val="3715388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that the title of your training is the first thing that your potential learners will see! When learners search on the ECE-TRIS calendar, they will receive a list of training titles and then can click on titles that interest them to see the description and learn more. Your title should be clear and specific and should reflect the workplace outcomes from your training. For example, if your workplace outcome is to use age-appropriate art materials with toddlers, your title should reflect that. If the training is targeted towards specific age groups or audiences such as preschool or family child-care, it is also helpful to include that information in the title. Even if your training isn’t listed on the calendar, your title may be used in reviews for programs such as All STARS, badging and credentials. </a:t>
            </a:r>
          </a:p>
        </p:txBody>
      </p:sp>
      <p:sp>
        <p:nvSpPr>
          <p:cNvPr id="4" name="Slide Number Placeholder 3"/>
          <p:cNvSpPr>
            <a:spLocks noGrp="1"/>
          </p:cNvSpPr>
          <p:nvPr>
            <p:ph type="sldNum" sz="quarter" idx="5"/>
          </p:nvPr>
        </p:nvSpPr>
        <p:spPr/>
        <p:txBody>
          <a:bodyPr/>
          <a:lstStyle/>
          <a:p>
            <a:fld id="{F97DC217-DF71-1A49-B3EA-559F1F43B0FF}" type="slidenum">
              <a:rPr lang="en-US" smtClean="0"/>
              <a:t>12</a:t>
            </a:fld>
            <a:endParaRPr lang="en-US"/>
          </a:p>
        </p:txBody>
      </p:sp>
    </p:spTree>
    <p:extLst>
      <p:ext uri="{BB962C8B-B14F-4D97-AF65-F5344CB8AC3E}">
        <p14:creationId xmlns:p14="http://schemas.microsoft.com/office/powerpoint/2010/main" val="1526611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of us have been in early care and education for at least several years. It may be hard to find a training you haven’t had, and perhaps even harder to find a training that you get excited about. Think about the last time that you heard about a training that was so appealing, you just HAD to take it. Not necessarily even for hours, but just because you were interested in it! Keep that experience in mind as you are thinking about your titles. You want a title that is inviting and sparks some interest in your potential learners. </a:t>
            </a:r>
          </a:p>
        </p:txBody>
      </p:sp>
      <p:sp>
        <p:nvSpPr>
          <p:cNvPr id="4" name="Slide Number Placeholder 3"/>
          <p:cNvSpPr>
            <a:spLocks noGrp="1"/>
          </p:cNvSpPr>
          <p:nvPr>
            <p:ph type="sldNum" sz="quarter" idx="5"/>
          </p:nvPr>
        </p:nvSpPr>
        <p:spPr/>
        <p:txBody>
          <a:bodyPr/>
          <a:lstStyle/>
          <a:p>
            <a:fld id="{F97DC217-DF71-1A49-B3EA-559F1F43B0FF}" type="slidenum">
              <a:rPr lang="en-US" smtClean="0"/>
              <a:t>13</a:t>
            </a:fld>
            <a:endParaRPr lang="en-US"/>
          </a:p>
        </p:txBody>
      </p:sp>
    </p:spTree>
    <p:extLst>
      <p:ext uri="{BB962C8B-B14F-4D97-AF65-F5344CB8AC3E}">
        <p14:creationId xmlns:p14="http://schemas.microsoft.com/office/powerpoint/2010/main" val="2986892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Let’s practice! Take a look at these two titles. Which do you think is more informative? Why? Both titles share some information but Title 1, Developmental Screening using the Brigance Infant and Toddler Screening Tool more clearly communicates the workplace outcome, key content and the target audience. </a:t>
            </a:r>
          </a:p>
          <a:p>
            <a:pPr defTabSz="966612">
              <a:defRPr/>
            </a:pPr>
            <a:endParaRPr lang="en-US"/>
          </a:p>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14</a:t>
            </a:fld>
            <a:endParaRPr lang="en-US"/>
          </a:p>
        </p:txBody>
      </p:sp>
    </p:spTree>
    <p:extLst>
      <p:ext uri="{BB962C8B-B14F-4D97-AF65-F5344CB8AC3E}">
        <p14:creationId xmlns:p14="http://schemas.microsoft.com/office/powerpoint/2010/main" val="3966398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Now, take a look at the two titles on this slide. Which one is more informative? Which one would be more likely to spark your interest in taking the course? Both titles share some information that the training will include curriculum and planning. Title 2, Bringing Curriculum to Life with Lesson Planning Using the Kentucky Early Childhood Standards communicates the workplace outcome and benefits of the training. It also gives you information that a key workplace outcome is using the early childhood standards to plan. This information could capture your interest if that outcome was important to you. </a:t>
            </a:r>
          </a:p>
          <a:p>
            <a:pPr defTabSz="966612">
              <a:defRPr/>
            </a:pPr>
            <a:endParaRPr lang="en-US"/>
          </a:p>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15</a:t>
            </a:fld>
            <a:endParaRPr lang="en-US"/>
          </a:p>
        </p:txBody>
      </p:sp>
    </p:spTree>
    <p:extLst>
      <p:ext uri="{BB962C8B-B14F-4D97-AF65-F5344CB8AC3E}">
        <p14:creationId xmlns:p14="http://schemas.microsoft.com/office/powerpoint/2010/main" val="998330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time for a Fill-in Journal practice activity. Using the workplace outcome and information provided in your Fill-in Journal, write a meaningful training title. To self check, think about: Does the title communicate the workplace outcome? Is it clear, interesting, and inviting? </a:t>
            </a:r>
          </a:p>
        </p:txBody>
      </p:sp>
      <p:sp>
        <p:nvSpPr>
          <p:cNvPr id="4" name="Slide Number Placeholder 3"/>
          <p:cNvSpPr>
            <a:spLocks noGrp="1"/>
          </p:cNvSpPr>
          <p:nvPr>
            <p:ph type="sldNum" sz="quarter" idx="5"/>
          </p:nvPr>
        </p:nvSpPr>
        <p:spPr/>
        <p:txBody>
          <a:bodyPr/>
          <a:lstStyle/>
          <a:p>
            <a:fld id="{F97DC217-DF71-1A49-B3EA-559F1F43B0FF}" type="slidenum">
              <a:rPr lang="en-US" smtClean="0"/>
              <a:t>16</a:t>
            </a:fld>
            <a:endParaRPr lang="en-US"/>
          </a:p>
        </p:txBody>
      </p:sp>
    </p:spTree>
    <p:extLst>
      <p:ext uri="{BB962C8B-B14F-4D97-AF65-F5344CB8AC3E}">
        <p14:creationId xmlns:p14="http://schemas.microsoft.com/office/powerpoint/2010/main" val="1729000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Now that you’ve practiced with titles, we will review writing accurate training descriptions. </a:t>
            </a:r>
          </a:p>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17</a:t>
            </a:fld>
            <a:endParaRPr lang="en-US"/>
          </a:p>
        </p:txBody>
      </p:sp>
    </p:spTree>
    <p:extLst>
      <p:ext uri="{BB962C8B-B14F-4D97-AF65-F5344CB8AC3E}">
        <p14:creationId xmlns:p14="http://schemas.microsoft.com/office/powerpoint/2010/main" val="859276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would you describe your training and what should you include in the description? The description doesn’t need to include every detail of the training, but it also shouldn’t just be one sentence. Your description should be an overview of the major points of your training, and who the training is for. You should include some information about the content of your training, though you don’t need to go through every detail. And finally, it’s important to remember that your description should let people know your training outcomes, or what they will learn from the training, as well as the workplace outcome, or what they will do when they return to the workplace. In other words, what are the most important points to you that you want potential participants to learn? How will the training benefit their work? </a:t>
            </a:r>
          </a:p>
        </p:txBody>
      </p:sp>
      <p:sp>
        <p:nvSpPr>
          <p:cNvPr id="4" name="Slide Number Placeholder 3"/>
          <p:cNvSpPr>
            <a:spLocks noGrp="1"/>
          </p:cNvSpPr>
          <p:nvPr>
            <p:ph type="sldNum" sz="quarter" idx="5"/>
          </p:nvPr>
        </p:nvSpPr>
        <p:spPr/>
        <p:txBody>
          <a:bodyPr/>
          <a:lstStyle/>
          <a:p>
            <a:fld id="{F97DC217-DF71-1A49-B3EA-559F1F43B0FF}" type="slidenum">
              <a:rPr lang="en-US" smtClean="0"/>
              <a:t>18</a:t>
            </a:fld>
            <a:endParaRPr lang="en-US"/>
          </a:p>
        </p:txBody>
      </p:sp>
    </p:spTree>
    <p:extLst>
      <p:ext uri="{BB962C8B-B14F-4D97-AF65-F5344CB8AC3E}">
        <p14:creationId xmlns:p14="http://schemas.microsoft.com/office/powerpoint/2010/main" val="1489093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a minute to read the two training descriptions on these slides. Which do you think is better? (</a:t>
            </a:r>
            <a:r>
              <a:rPr lang="en-US" i="1"/>
              <a:t>Pause to read.)</a:t>
            </a:r>
            <a:endParaRPr lang="en-US"/>
          </a:p>
          <a:p>
            <a:r>
              <a:rPr lang="en-US"/>
              <a:t>If you picked description #1, you are correct. It lets potential learners know what age group is supported by the training, some training content and what the learners will do in their classroom after the training. Description 2, The training will teach choosing age-appropriate materials, doesn’t really offer enough information to potential learners for them to know whether the training would meet their needs. And, description #2 doesn’t give enough information for reviewers such as the Division of Child Care, when considering whether the training demonstrates an All STARS standard or meets badging requirements. We’ll discuss these programs in more detail later. </a:t>
            </a:r>
          </a:p>
        </p:txBody>
      </p:sp>
      <p:sp>
        <p:nvSpPr>
          <p:cNvPr id="4" name="Slide Number Placeholder 3"/>
          <p:cNvSpPr>
            <a:spLocks noGrp="1"/>
          </p:cNvSpPr>
          <p:nvPr>
            <p:ph type="sldNum" sz="quarter" idx="5"/>
          </p:nvPr>
        </p:nvSpPr>
        <p:spPr/>
        <p:txBody>
          <a:bodyPr/>
          <a:lstStyle/>
          <a:p>
            <a:fld id="{F97DC217-DF71-1A49-B3EA-559F1F43B0FF}" type="slidenum">
              <a:rPr lang="en-US" smtClean="0"/>
              <a:t>19</a:t>
            </a:fld>
            <a:endParaRPr lang="en-US"/>
          </a:p>
        </p:txBody>
      </p:sp>
    </p:spTree>
    <p:extLst>
      <p:ext uri="{BB962C8B-B14F-4D97-AF65-F5344CB8AC3E}">
        <p14:creationId xmlns:p14="http://schemas.microsoft.com/office/powerpoint/2010/main" val="100685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First, please take a minute to read the workplace and training outcomes. Our hope is to support you in using ECE-TRIS to set up your trainings for maximum impact. Next, we will discuss the course materials and flow. </a:t>
            </a:r>
          </a:p>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2</a:t>
            </a:fld>
            <a:endParaRPr lang="en-US"/>
          </a:p>
        </p:txBody>
      </p:sp>
    </p:spTree>
    <p:extLst>
      <p:ext uri="{BB962C8B-B14F-4D97-AF65-F5344CB8AC3E}">
        <p14:creationId xmlns:p14="http://schemas.microsoft.com/office/powerpoint/2010/main" val="2372353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Now, let’s take a look at another practice opportunity. Take a minute and read the two descriptions. Which description do you think is better, and why? If you selected Description 2, you are correct! Description 2 gives more information about training content, learning goals and what participants will be able to do when they return to their workplace. </a:t>
            </a:r>
          </a:p>
          <a:p>
            <a:pPr defTabSz="966612">
              <a:defRPr/>
            </a:pPr>
            <a:endParaRPr lang="en-US"/>
          </a:p>
          <a:p>
            <a:pPr>
              <a:defRPr/>
            </a:pPr>
            <a:r>
              <a:rPr lang="en-US"/>
              <a:t>Would you like to learn more about writing effective training descriptions? Your READ ME First Course Roadmap document includes a link to an optional resource article. You can also access it here: </a:t>
            </a:r>
            <a:r>
              <a:rPr lang="en-US" sz="1900" u="sng" kern="100">
                <a:solidFill>
                  <a:srgbClr val="467886"/>
                </a:solidFill>
                <a:latin typeface="Calibri"/>
                <a:ea typeface="Calibri" panose="020F0502020204030204" pitchFamily="34" charset="0"/>
                <a:cs typeface="Calibri"/>
                <a:hlinkClick r:id="rId3"/>
              </a:rPr>
              <a:t>https://www.cypherlearning.com/blog/entrepreneurs/how-to-write-the-best-description-for-your-online-course</a:t>
            </a:r>
            <a:r>
              <a:rPr lang="en-US" sz="1900" kern="100">
                <a:latin typeface="Calibri"/>
                <a:ea typeface="Calibri" panose="020F0502020204030204" pitchFamily="34" charset="0"/>
                <a:cs typeface="Calibri"/>
              </a:rPr>
              <a:t> -</a:t>
            </a:r>
            <a:endParaRPr lang="en-US" sz="1900" kern="100">
              <a:latin typeface="Calibri"/>
              <a:ea typeface="Aptos" panose="020B000402020202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20</a:t>
            </a:fld>
            <a:endParaRPr lang="en-US"/>
          </a:p>
        </p:txBody>
      </p:sp>
    </p:spTree>
    <p:extLst>
      <p:ext uri="{BB962C8B-B14F-4D97-AF65-F5344CB8AC3E}">
        <p14:creationId xmlns:p14="http://schemas.microsoft.com/office/powerpoint/2010/main" val="1770464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ECE-TRIS and the Division of Child Care have observed many issues with incomplete training descriptions entered during training set-up. To encourage greater accuracy, ECE-TRIS has added fields with additional information such as training topics and training objectives, as shown on this slide. </a:t>
            </a:r>
            <a:r>
              <a:rPr lang="en-US" i="1"/>
              <a:t>Remember that a complete description will include some information about the content, topics, and learning and workplace outcomes of your training. The description field is printed on the training records and is what your learners will use to show the content of their training. It is also an important field used by the Division of Child Care when reviewing trainings for incentives such as All STARS and badging. </a:t>
            </a:r>
            <a:r>
              <a:rPr lang="en-US" i="0"/>
              <a:t>You can use the training topics and training objectives fields as shown above to provide more detailed information, such as your complete training outcomes or you can copy and paste relevant information from your initial description. ECE-TRIS audits trainings being set-up and attempts to combine the information from the fields on this slide into a more accurate description if necessary. However, this is time-consuming on their part. Additionally, the ECE-TRIS audit for face-to-face set-up will not occur until after a training is completed. We can’t stress enough the importance of entering </a:t>
            </a:r>
            <a:r>
              <a:rPr lang="en-US" b="1" i="0"/>
              <a:t>a complete description in the description field at training set-up,</a:t>
            </a:r>
            <a:r>
              <a:rPr lang="en-US" b="0" i="0"/>
              <a:t> and we will discuss this further in the incentives section</a:t>
            </a:r>
            <a:r>
              <a:rPr lang="en-US" b="1" i="0"/>
              <a:t>.</a:t>
            </a:r>
            <a:r>
              <a:rPr lang="en-US" i="0"/>
              <a:t> Your Training Coach can also provide technical assistance in this area! And here’s another important reminder – remember that ECE-TRIS wants you to write out complete terms rather than using acronyms. </a:t>
            </a:r>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21</a:t>
            </a:fld>
            <a:endParaRPr lang="en-US"/>
          </a:p>
        </p:txBody>
      </p:sp>
    </p:spTree>
    <p:extLst>
      <p:ext uri="{BB962C8B-B14F-4D97-AF65-F5344CB8AC3E}">
        <p14:creationId xmlns:p14="http://schemas.microsoft.com/office/powerpoint/2010/main" val="3657072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time for a Fill-in Journal reflection activity. Think about the information you’ve learned about writing an accurate description. In your Fill-in Journal, answer the questions 1. What are the key things that should be included in a training description; and 2. What improvements would you like to make in your training descriptions? </a:t>
            </a:r>
          </a:p>
        </p:txBody>
      </p:sp>
      <p:sp>
        <p:nvSpPr>
          <p:cNvPr id="4" name="Slide Number Placeholder 3"/>
          <p:cNvSpPr>
            <a:spLocks noGrp="1"/>
          </p:cNvSpPr>
          <p:nvPr>
            <p:ph type="sldNum" sz="quarter" idx="5"/>
          </p:nvPr>
        </p:nvSpPr>
        <p:spPr/>
        <p:txBody>
          <a:bodyPr/>
          <a:lstStyle/>
          <a:p>
            <a:fld id="{F97DC217-DF71-1A49-B3EA-559F1F43B0FF}" type="slidenum">
              <a:rPr lang="en-US" smtClean="0"/>
              <a:t>22</a:t>
            </a:fld>
            <a:endParaRPr lang="en-US"/>
          </a:p>
        </p:txBody>
      </p:sp>
    </p:spTree>
    <p:extLst>
      <p:ext uri="{BB962C8B-B14F-4D97-AF65-F5344CB8AC3E}">
        <p14:creationId xmlns:p14="http://schemas.microsoft.com/office/powerpoint/2010/main" val="3452869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you will learn more about using ECE-TRIS fields such as the expanded Training Types, Target Audience, Learning Environment and All STARS checkbox.  Please review the Updated ECE-TRIS fields tipsheet in your READ ME First Course Roadmap.</a:t>
            </a:r>
          </a:p>
        </p:txBody>
      </p:sp>
      <p:sp>
        <p:nvSpPr>
          <p:cNvPr id="4" name="Slide Number Placeholder 3"/>
          <p:cNvSpPr>
            <a:spLocks noGrp="1"/>
          </p:cNvSpPr>
          <p:nvPr>
            <p:ph type="sldNum" sz="quarter" idx="5"/>
          </p:nvPr>
        </p:nvSpPr>
        <p:spPr/>
        <p:txBody>
          <a:bodyPr/>
          <a:lstStyle/>
          <a:p>
            <a:fld id="{F97DC217-DF71-1A49-B3EA-559F1F43B0FF}" type="slidenum">
              <a:rPr lang="en-US" smtClean="0"/>
              <a:t>23</a:t>
            </a:fld>
            <a:endParaRPr lang="en-US"/>
          </a:p>
        </p:txBody>
      </p:sp>
    </p:spTree>
    <p:extLst>
      <p:ext uri="{BB962C8B-B14F-4D97-AF65-F5344CB8AC3E}">
        <p14:creationId xmlns:p14="http://schemas.microsoft.com/office/powerpoint/2010/main" val="2711666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a minute to review the updated training types from your tip sheet. In your journal, list which training types you could train on. Also note any questions you have. Your Training Coach can help! </a:t>
            </a:r>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a:p>
        </p:txBody>
      </p:sp>
    </p:spTree>
    <p:extLst>
      <p:ext uri="{BB962C8B-B14F-4D97-AF65-F5344CB8AC3E}">
        <p14:creationId xmlns:p14="http://schemas.microsoft.com/office/powerpoint/2010/main" val="3255211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very important field in your training set-up is the Kentucky Core Content Subject Area (CCSA). </a:t>
            </a:r>
          </a:p>
        </p:txBody>
      </p:sp>
      <p:sp>
        <p:nvSpPr>
          <p:cNvPr id="4" name="Slide Number Placeholder 3"/>
          <p:cNvSpPr>
            <a:spLocks noGrp="1"/>
          </p:cNvSpPr>
          <p:nvPr>
            <p:ph type="sldNum" sz="quarter" idx="5"/>
          </p:nvPr>
        </p:nvSpPr>
        <p:spPr/>
        <p:txBody>
          <a:bodyPr/>
          <a:lstStyle/>
          <a:p>
            <a:fld id="{F97DC217-DF71-1A49-B3EA-559F1F43B0FF}" type="slidenum">
              <a:rPr lang="en-US" smtClean="0"/>
              <a:t>25</a:t>
            </a:fld>
            <a:endParaRPr lang="en-US"/>
          </a:p>
        </p:txBody>
      </p:sp>
    </p:spTree>
    <p:extLst>
      <p:ext uri="{BB962C8B-B14F-4D97-AF65-F5344CB8AC3E}">
        <p14:creationId xmlns:p14="http://schemas.microsoft.com/office/powerpoint/2010/main" val="898274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seven Kentucky Core Content Subject Areas, or CCSA’s, are found in the Kentucky Professional Development Framework. Choosing an accurate CCSA will help learners find you when searching for the calendar and will also help ensure your training qualifies for applicable incentives such as badging or All STARS. Please watch the video found in your READ ME First Course Roadmap document on using the Professional Development Framework to identify the appropriate CCSA’s for your trainings. You can also click on the link here: </a:t>
            </a:r>
            <a:r>
              <a:rPr lang="en-US">
                <a:hlinkClick r:id="rId3"/>
              </a:rPr>
              <a:t>https://vimeo.com/907611991</a:t>
            </a:r>
            <a:r>
              <a:rPr lang="en-US"/>
              <a:t>. </a:t>
            </a:r>
          </a:p>
        </p:txBody>
      </p:sp>
      <p:sp>
        <p:nvSpPr>
          <p:cNvPr id="4" name="Slide Number Placeholder 3"/>
          <p:cNvSpPr>
            <a:spLocks noGrp="1"/>
          </p:cNvSpPr>
          <p:nvPr>
            <p:ph type="sldNum" sz="quarter" idx="5"/>
          </p:nvPr>
        </p:nvSpPr>
        <p:spPr/>
        <p:txBody>
          <a:bodyPr/>
          <a:lstStyle/>
          <a:p>
            <a:fld id="{F97DC217-DF71-1A49-B3EA-559F1F43B0FF}" type="slidenum">
              <a:rPr lang="en-US" smtClean="0"/>
              <a:t>26</a:t>
            </a:fld>
            <a:endParaRPr lang="en-US"/>
          </a:p>
        </p:txBody>
      </p:sp>
    </p:spTree>
    <p:extLst>
      <p:ext uri="{BB962C8B-B14F-4D97-AF65-F5344CB8AC3E}">
        <p14:creationId xmlns:p14="http://schemas.microsoft.com/office/powerpoint/2010/main" val="1083021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don’t have a copy handy, print or download the Kentucky Professional Development Framework from: https://kyecac.ky.gov/families/Documents/pd-framework-2011.pdf</a:t>
            </a:r>
          </a:p>
        </p:txBody>
      </p:sp>
      <p:sp>
        <p:nvSpPr>
          <p:cNvPr id="4" name="Slide Number Placeholder 3"/>
          <p:cNvSpPr>
            <a:spLocks noGrp="1"/>
          </p:cNvSpPr>
          <p:nvPr>
            <p:ph type="sldNum" sz="quarter" idx="5"/>
          </p:nvPr>
        </p:nvSpPr>
        <p:spPr/>
        <p:txBody>
          <a:bodyPr/>
          <a:lstStyle/>
          <a:p>
            <a:fld id="{F97DC217-DF71-1A49-B3EA-559F1F43B0FF}" type="slidenum">
              <a:rPr lang="en-US" smtClean="0"/>
              <a:t>27</a:t>
            </a:fld>
            <a:endParaRPr lang="en-US"/>
          </a:p>
        </p:txBody>
      </p:sp>
    </p:spTree>
    <p:extLst>
      <p:ext uri="{BB962C8B-B14F-4D97-AF65-F5344CB8AC3E}">
        <p14:creationId xmlns:p14="http://schemas.microsoft.com/office/powerpoint/2010/main" val="1863151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practice selecting accurate core content subject areas. Remember to use your Kentucky professional development framework as a resource. In your fill-in journal, there are 3 workplace outcomes provided. For each workplace outcome, select the appropriate core content subject area, or CCSA. </a:t>
            </a:r>
          </a:p>
        </p:txBody>
      </p:sp>
      <p:sp>
        <p:nvSpPr>
          <p:cNvPr id="4" name="Slide Number Placeholder 3"/>
          <p:cNvSpPr>
            <a:spLocks noGrp="1"/>
          </p:cNvSpPr>
          <p:nvPr>
            <p:ph type="sldNum" sz="quarter" idx="5"/>
          </p:nvPr>
        </p:nvSpPr>
        <p:spPr/>
        <p:txBody>
          <a:bodyPr/>
          <a:lstStyle/>
          <a:p>
            <a:fld id="{F97DC217-DF71-1A49-B3EA-559F1F43B0FF}" type="slidenum">
              <a:rPr lang="en-US" smtClean="0"/>
              <a:t>28</a:t>
            </a:fld>
            <a:endParaRPr lang="en-US"/>
          </a:p>
        </p:txBody>
      </p:sp>
    </p:spTree>
    <p:extLst>
      <p:ext uri="{BB962C8B-B14F-4D97-AF65-F5344CB8AC3E}">
        <p14:creationId xmlns:p14="http://schemas.microsoft.com/office/powerpoint/2010/main" val="2174874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you to know the ECE-TRIS set-up requirements if you want your trainings to be considered for extra incentives beyond just licensing hours. In this section, we’ll discuss set-up tips for some important incentive programs. </a:t>
            </a:r>
          </a:p>
        </p:txBody>
      </p:sp>
      <p:sp>
        <p:nvSpPr>
          <p:cNvPr id="4" name="Slide Number Placeholder 3"/>
          <p:cNvSpPr>
            <a:spLocks noGrp="1"/>
          </p:cNvSpPr>
          <p:nvPr>
            <p:ph type="sldNum" sz="quarter" idx="5"/>
          </p:nvPr>
        </p:nvSpPr>
        <p:spPr/>
        <p:txBody>
          <a:bodyPr/>
          <a:lstStyle/>
          <a:p>
            <a:fld id="{F97DC217-DF71-1A49-B3EA-559F1F43B0FF}" type="slidenum">
              <a:rPr lang="en-US" smtClean="0"/>
              <a:t>29</a:t>
            </a:fld>
            <a:endParaRPr lang="en-US"/>
          </a:p>
        </p:txBody>
      </p:sp>
    </p:spTree>
    <p:extLst>
      <p:ext uri="{BB962C8B-B14F-4D97-AF65-F5344CB8AC3E}">
        <p14:creationId xmlns:p14="http://schemas.microsoft.com/office/powerpoint/2010/main" val="1233548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independent study course, you can work at your own pace and have different ways to access the materials. Your Regional Training Coach is available as a resource throughout the training, and you will email your final assignment to them. There will also be alternate ways to complete the assignments if needed. On the welcome course page in HDI Learning, you were able to access and print materials. You can download many materials to view offline.  We also want to support you in accessing the material in a way that fits your learning style. The READ ME First Course Roadmap will guide you in the steps to complete the course and includes links to watch course videos. You will want to keep the roadmap handy as it will serve as your course “syllabus”. There is also a PowerPoint presentation with options on how to access it. You can read the slides and notes, watch the presentation on video, or download a pdf for offline reading. There is a tip sheet you will download, and a Fill-in Journal with application activity that can be printed out or completed online. At the end of the course, you will email your completed Fill-in Journal and application activity to your coach for grading. There will be different reflection points and practice activities in your journal throughout the training, so make sure you complete those too. </a:t>
            </a:r>
          </a:p>
        </p:txBody>
      </p:sp>
      <p:sp>
        <p:nvSpPr>
          <p:cNvPr id="4" name="Slide Number Placeholder 3"/>
          <p:cNvSpPr>
            <a:spLocks noGrp="1"/>
          </p:cNvSpPr>
          <p:nvPr>
            <p:ph type="sldNum" sz="quarter" idx="5"/>
          </p:nvPr>
        </p:nvSpPr>
        <p:spPr/>
        <p:txBody>
          <a:bodyPr/>
          <a:lstStyle/>
          <a:p>
            <a:fld id="{F97DC217-DF71-1A49-B3EA-559F1F43B0FF}" type="slidenum">
              <a:rPr lang="en-US" smtClean="0"/>
              <a:t>3</a:t>
            </a:fld>
            <a:endParaRPr lang="en-US"/>
          </a:p>
        </p:txBody>
      </p:sp>
    </p:spTree>
    <p:extLst>
      <p:ext uri="{BB962C8B-B14F-4D97-AF65-F5344CB8AC3E}">
        <p14:creationId xmlns:p14="http://schemas.microsoft.com/office/powerpoint/2010/main" val="2232347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tips to ensure your appropriate trainings will be considered for Kentucky All STARS. First, take some time to review the four All STARS training standards to make sure you understand the intent of the standard. Your Resource document includes a tip sheet, and your Training Coach can also serve as a resource: https://www.childcareawareky.org/wp-content/uploads/2023/06/Kentucky-All-STARS-Training-Standards.pdf. Next, make sure your description is comprehensive and </a:t>
            </a:r>
            <a:r>
              <a:rPr lang="en-US" b="1"/>
              <a:t>clearly communicates </a:t>
            </a:r>
            <a:r>
              <a:rPr lang="en-US"/>
              <a:t>how your training meets the intent of the All STARS standard you are trying to demonstrate. Finally, as you are entering your training on ECE-TRIS, you can select the checkbox “yes” that your course is designed to meet Kentucky All STARS standards, and then select the standard from the drop down box your training meets. Once the All STARS fields are fully operational (expected soon), that will trigger a Division of Child Care review for All STARS approval. Prospective learners will also be able to search on ECE-TRIS for </a:t>
            </a:r>
            <a:r>
              <a:rPr lang="en-US" err="1"/>
              <a:t>All-STARS</a:t>
            </a:r>
            <a:r>
              <a:rPr lang="en-US"/>
              <a:t> approved trainings. In the short term, your Training Coach can also submit your training for an All STARS approval review if you email course information to them. </a:t>
            </a:r>
          </a:p>
        </p:txBody>
      </p:sp>
      <p:sp>
        <p:nvSpPr>
          <p:cNvPr id="4" name="Slide Number Placeholder 3"/>
          <p:cNvSpPr>
            <a:spLocks noGrp="1"/>
          </p:cNvSpPr>
          <p:nvPr>
            <p:ph type="sldNum" sz="quarter" idx="5"/>
          </p:nvPr>
        </p:nvSpPr>
        <p:spPr/>
        <p:txBody>
          <a:bodyPr/>
          <a:lstStyle/>
          <a:p>
            <a:fld id="{F97DC217-DF71-1A49-B3EA-559F1F43B0FF}" type="slidenum">
              <a:rPr lang="en-US" smtClean="0"/>
              <a:t>30</a:t>
            </a:fld>
            <a:endParaRPr lang="en-US"/>
          </a:p>
        </p:txBody>
      </p:sp>
    </p:spTree>
    <p:extLst>
      <p:ext uri="{BB962C8B-B14F-4D97-AF65-F5344CB8AC3E}">
        <p14:creationId xmlns:p14="http://schemas.microsoft.com/office/powerpoint/2010/main" val="4024944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Digital badging is a new pathway allowing early care and education professionals to focus on a specific topic of professional learning and recognition of the knowledge and skills in the form of a digital badge and bonus incentive. The Kentucky Division of Child Care badges will be 30 hours of completed professional learning that is </a:t>
            </a:r>
            <a:r>
              <a:rPr lang="en-US" b="1"/>
              <a:t>approved </a:t>
            </a:r>
            <a:r>
              <a:rPr lang="en-US" b="0"/>
              <a:t>infant and toddler or school-age content. A digital badge will include 30 hours of age-group specific training (either infant and toddler or school-age) with at least 4 hours of learning in each core content subject area (or CCSA). Here are some tips to make sure your applicable trainings can be considered to count for badging. First, the infant and toddler or school-age training type MUST be specified for a training to be considered for badging. Training content must be specific to one badge-related area – either infant and toddler or school-age. You will receive an error message if you try to select more than one training type relating to age group (such as infant and toddler and preschool). However, you can select an age-group related training type with some other training types if applicable. For example, a training type could be infant and toddler and CCCC/CDA. Once you have selected the appropriate training type, make sure that your title indicates the content and preferably the age-group served. In addition, the description should be clearly and professionally written, and include details of the content, what knowledge or skills will be taught, how the training can be applied to a learner’s classroom, and how the new information will impact the field of early care and education. The description should also align with the core content subject area you have chosen. Trainings entered in ECE-TRIS will be reviewed to determine if they meet the guidelines to count for the Infant and Toddler or School-Age badge. If you do not meet the set-up requirements outlined above, your training will not count. </a:t>
            </a:r>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31</a:t>
            </a:fld>
            <a:endParaRPr lang="en-US"/>
          </a:p>
        </p:txBody>
      </p:sp>
    </p:spTree>
    <p:extLst>
      <p:ext uri="{BB962C8B-B14F-4D97-AF65-F5344CB8AC3E}">
        <p14:creationId xmlns:p14="http://schemas.microsoft.com/office/powerpoint/2010/main" val="4047303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digital badging, the Division of Child Care has recently introduced the infant and toddler and school age credential regulations. These optional credentials are age-group specific and include three levels. Each level has training requirements, though specific core content subject areas are not required as in badging. For trainings to be considered for credentials, the training type must include the specific age group, either infant/toddler or school age. The description you enter </a:t>
            </a:r>
            <a:r>
              <a:rPr lang="en-US" b="1"/>
              <a:t>must also show </a:t>
            </a:r>
            <a:r>
              <a:rPr lang="en-US"/>
              <a:t>that the content is appropriate for the age group and core content subject area chosen. If the information you enter at set-up doesn’t clearly communicate this information, then learners may not be able to use your trainings to meet credential requirements. Remember, if you have questions about these programs and/or any aspect of training set-up, your Training Coach is here to help!</a:t>
            </a:r>
          </a:p>
        </p:txBody>
      </p:sp>
      <p:sp>
        <p:nvSpPr>
          <p:cNvPr id="4" name="Slide Number Placeholder 3"/>
          <p:cNvSpPr>
            <a:spLocks noGrp="1"/>
          </p:cNvSpPr>
          <p:nvPr>
            <p:ph type="sldNum" sz="quarter" idx="5"/>
          </p:nvPr>
        </p:nvSpPr>
        <p:spPr/>
        <p:txBody>
          <a:bodyPr/>
          <a:lstStyle/>
          <a:p>
            <a:fld id="{F97DC217-DF71-1A49-B3EA-559F1F43B0FF}" type="slidenum">
              <a:rPr lang="en-US" smtClean="0"/>
              <a:t>32</a:t>
            </a:fld>
            <a:endParaRPr lang="en-US"/>
          </a:p>
        </p:txBody>
      </p:sp>
    </p:spTree>
    <p:extLst>
      <p:ext uri="{BB962C8B-B14F-4D97-AF65-F5344CB8AC3E}">
        <p14:creationId xmlns:p14="http://schemas.microsoft.com/office/powerpoint/2010/main" val="3473419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you can go to your READ ME First Course Roadmap to choose one of three application activity options. The intent is for you to practice writing a meaningful title, comprehensive description and using accurate ECE-TRIS fields to set up a training. Our hope is that this activity will result in set-up information you can use when entering your training in ECE-TRIS. This application activity should take you about 25 minutes. </a:t>
            </a:r>
          </a:p>
        </p:txBody>
      </p:sp>
      <p:sp>
        <p:nvSpPr>
          <p:cNvPr id="4" name="Slide Number Placeholder 3"/>
          <p:cNvSpPr>
            <a:spLocks noGrp="1"/>
          </p:cNvSpPr>
          <p:nvPr>
            <p:ph type="sldNum" sz="quarter" idx="5"/>
          </p:nvPr>
        </p:nvSpPr>
        <p:spPr/>
        <p:txBody>
          <a:bodyPr/>
          <a:lstStyle/>
          <a:p>
            <a:fld id="{F97DC217-DF71-1A49-B3EA-559F1F43B0FF}" type="slidenum">
              <a:rPr lang="en-US" smtClean="0"/>
              <a:t>33</a:t>
            </a:fld>
            <a:endParaRPr lang="en-US"/>
          </a:p>
        </p:txBody>
      </p:sp>
    </p:spTree>
    <p:extLst>
      <p:ext uri="{BB962C8B-B14F-4D97-AF65-F5344CB8AC3E}">
        <p14:creationId xmlns:p14="http://schemas.microsoft.com/office/powerpoint/2010/main" val="775585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you’ve finished your application activity, here are the next steps to finish the course! First, email your completed Fill-in Journal with application activity to your Training Coach. Do you prefer to submit the assignment via audio or video instead? </a:t>
            </a:r>
            <a:r>
              <a:rPr lang="en-US" b="1" i="1">
                <a:solidFill>
                  <a:schemeClr val="tx1"/>
                </a:solidFill>
              </a:rPr>
              <a:t>Talk with your Training Coach for options!  Once you have sent your Fill-in Journal with application activity to your coach, return to the course in HDI Learning, complete the course evaluation, and answer the 2-question final reflection quiz. </a:t>
            </a:r>
            <a:r>
              <a:rPr lang="en-US" b="0" i="0">
                <a:solidFill>
                  <a:schemeClr val="tx1"/>
                </a:solidFill>
              </a:rPr>
              <a:t>Your coach will send you feedback on the application activity and will enter a grade on HDI Learning.</a:t>
            </a:r>
            <a:r>
              <a:rPr lang="en-US" b="0" i="0">
                <a:solidFill>
                  <a:schemeClr val="tx1"/>
                </a:solidFill>
                <a:highlight>
                  <a:srgbClr val="FF00FF"/>
                </a:highlight>
              </a:rPr>
              <a:t> </a:t>
            </a:r>
            <a:r>
              <a:rPr lang="en-US"/>
              <a:t>Once the Fill-in Journal, application activity and final reflection quiz have been completed satisfactorily and the grade has been entered, course credit will be assigned within 10 days. You can also log into HDI Learning to download a certificate if needed. </a:t>
            </a:r>
          </a:p>
        </p:txBody>
      </p:sp>
      <p:sp>
        <p:nvSpPr>
          <p:cNvPr id="4" name="Slide Number Placeholder 3"/>
          <p:cNvSpPr>
            <a:spLocks noGrp="1"/>
          </p:cNvSpPr>
          <p:nvPr>
            <p:ph type="sldNum" sz="quarter" idx="5"/>
          </p:nvPr>
        </p:nvSpPr>
        <p:spPr/>
        <p:txBody>
          <a:bodyPr/>
          <a:lstStyle/>
          <a:p>
            <a:fld id="{F97DC217-DF71-1A49-B3EA-559F1F43B0FF}" type="slidenum">
              <a:rPr lang="en-US" smtClean="0"/>
              <a:t>34</a:t>
            </a:fld>
            <a:endParaRPr lang="en-US"/>
          </a:p>
        </p:txBody>
      </p:sp>
    </p:spTree>
    <p:extLst>
      <p:ext uri="{BB962C8B-B14F-4D97-AF65-F5344CB8AC3E}">
        <p14:creationId xmlns:p14="http://schemas.microsoft.com/office/powerpoint/2010/main" val="880598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your coach is available to answer your questions and assist you with developing high-quality training plans. We are here to help! </a:t>
            </a:r>
          </a:p>
        </p:txBody>
      </p:sp>
      <p:sp>
        <p:nvSpPr>
          <p:cNvPr id="4" name="Slide Number Placeholder 3"/>
          <p:cNvSpPr>
            <a:spLocks noGrp="1"/>
          </p:cNvSpPr>
          <p:nvPr>
            <p:ph type="sldNum" sz="quarter" idx="5"/>
          </p:nvPr>
        </p:nvSpPr>
        <p:spPr/>
        <p:txBody>
          <a:bodyPr/>
          <a:lstStyle/>
          <a:p>
            <a:fld id="{F97DC217-DF71-1A49-B3EA-559F1F43B0FF}" type="slidenum">
              <a:rPr lang="en-US" smtClean="0"/>
              <a:t>35</a:t>
            </a:fld>
            <a:endParaRPr lang="en-US"/>
          </a:p>
        </p:txBody>
      </p:sp>
    </p:spTree>
    <p:extLst>
      <p:ext uri="{BB962C8B-B14F-4D97-AF65-F5344CB8AC3E}">
        <p14:creationId xmlns:p14="http://schemas.microsoft.com/office/powerpoint/2010/main" val="1196107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joining us on this independent study journey! </a:t>
            </a:r>
          </a:p>
        </p:txBody>
      </p:sp>
      <p:sp>
        <p:nvSpPr>
          <p:cNvPr id="4" name="Slide Number Placeholder 3"/>
          <p:cNvSpPr>
            <a:spLocks noGrp="1"/>
          </p:cNvSpPr>
          <p:nvPr>
            <p:ph type="sldNum" sz="quarter" idx="5"/>
          </p:nvPr>
        </p:nvSpPr>
        <p:spPr/>
        <p:txBody>
          <a:bodyPr/>
          <a:lstStyle/>
          <a:p>
            <a:fld id="{F97DC217-DF71-1A49-B3EA-559F1F43B0FF}" type="slidenum">
              <a:rPr lang="en-US" smtClean="0"/>
              <a:t>36</a:t>
            </a:fld>
            <a:endParaRPr lang="en-US"/>
          </a:p>
        </p:txBody>
      </p:sp>
    </p:spTree>
    <p:extLst>
      <p:ext uri="{BB962C8B-B14F-4D97-AF65-F5344CB8AC3E}">
        <p14:creationId xmlns:p14="http://schemas.microsoft.com/office/powerpoint/2010/main" val="91381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Regional Training Coach will be your guide throughout this training! If you are not sure who your coach is, you can check at the link in your READ ME First Course Roadmap ( https://www.childcareawareky.org/about-child-care-aware/coaches/. )</a:t>
            </a:r>
          </a:p>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4</a:t>
            </a:fld>
            <a:endParaRPr lang="en-US"/>
          </a:p>
        </p:txBody>
      </p:sp>
    </p:spTree>
    <p:extLst>
      <p:ext uri="{BB962C8B-B14F-4D97-AF65-F5344CB8AC3E}">
        <p14:creationId xmlns:p14="http://schemas.microsoft.com/office/powerpoint/2010/main" val="170384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get started! Here are your next steps. First, log into ECE-TRIS and review the training set-up page (either for face-to-face or non-face-to-face training). Note any questions you have in your fill-in journal. Remember you can either type directly into your fill-in journal or you can print it out and write in it. Then, you will contact your Regional Training Coach in a way that works for you, to let them know what you are hoping to gain from this course, and any questions you have. Finally, you will complete a short Activate Prior Knowledge activity in your READ ME First roadmap document to get you started thinking about what you know about titles and descriptions. </a:t>
            </a:r>
          </a:p>
        </p:txBody>
      </p:sp>
      <p:sp>
        <p:nvSpPr>
          <p:cNvPr id="4" name="Slide Number Placeholder 3"/>
          <p:cNvSpPr>
            <a:spLocks noGrp="1"/>
          </p:cNvSpPr>
          <p:nvPr>
            <p:ph type="sldNum" sz="quarter" idx="5"/>
          </p:nvPr>
        </p:nvSpPr>
        <p:spPr/>
        <p:txBody>
          <a:bodyPr/>
          <a:lstStyle/>
          <a:p>
            <a:fld id="{F97DC217-DF71-1A49-B3EA-559F1F43B0FF}" type="slidenum">
              <a:rPr lang="en-US" smtClean="0"/>
              <a:t>5</a:t>
            </a:fld>
            <a:endParaRPr lang="en-US"/>
          </a:p>
        </p:txBody>
      </p:sp>
    </p:spTree>
    <p:extLst>
      <p:ext uri="{BB962C8B-B14F-4D97-AF65-F5344CB8AC3E}">
        <p14:creationId xmlns:p14="http://schemas.microsoft.com/office/powerpoint/2010/main" val="307364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discuss why it is important to set up your trainings correctly in ECE-TRIS. We know you are VERY busy and have spent a lot of time planning interactive and meaningful trainings. So why is the right set-up information on ECE-TRIS important? </a:t>
            </a:r>
          </a:p>
        </p:txBody>
      </p:sp>
      <p:sp>
        <p:nvSpPr>
          <p:cNvPr id="4" name="Slide Number Placeholder 3"/>
          <p:cNvSpPr>
            <a:spLocks noGrp="1"/>
          </p:cNvSpPr>
          <p:nvPr>
            <p:ph type="sldNum" sz="quarter" idx="5"/>
          </p:nvPr>
        </p:nvSpPr>
        <p:spPr/>
        <p:txBody>
          <a:bodyPr/>
          <a:lstStyle/>
          <a:p>
            <a:fld id="{F97DC217-DF71-1A49-B3EA-559F1F43B0FF}" type="slidenum">
              <a:rPr lang="en-US" smtClean="0"/>
              <a:t>6</a:t>
            </a:fld>
            <a:endParaRPr lang="en-US"/>
          </a:p>
        </p:txBody>
      </p:sp>
    </p:spTree>
    <p:extLst>
      <p:ext uri="{BB962C8B-B14F-4D97-AF65-F5344CB8AC3E}">
        <p14:creationId xmlns:p14="http://schemas.microsoft.com/office/powerpoint/2010/main" val="101848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benefits you as a trainer to set up your trainings accurately! Using ECE-TRIS fields appropriately will help you market your trainings by making sure your target audience can find your content when they are searching on the ECE-TRIS calendar.  If the title, description, training type and other fields don’t fully communicate the purpose and benefits of your training, it is less likely potential trainees will sign up. Another important reason to set up your trainings carefully on ECE-TRIS is that this information is used by the Division of Childcare when considering whether a training qualifies for extra programs such as the infant-toddler or school age badging or credentials, or to meet All STARS training standards. We will discuss these programs further in the course. Remember that whether or not you put your trainings on the ECE-TRIS calendar, if your information on ECE-TRIS is incomplete, you may miss out on opportunities to support your learners in having your trainings meet the requirements to count for these extra incentives. </a:t>
            </a:r>
          </a:p>
        </p:txBody>
      </p:sp>
      <p:sp>
        <p:nvSpPr>
          <p:cNvPr id="4" name="Slide Number Placeholder 3"/>
          <p:cNvSpPr>
            <a:spLocks noGrp="1"/>
          </p:cNvSpPr>
          <p:nvPr>
            <p:ph type="sldNum" sz="quarter" idx="5"/>
          </p:nvPr>
        </p:nvSpPr>
        <p:spPr/>
        <p:txBody>
          <a:bodyPr/>
          <a:lstStyle/>
          <a:p>
            <a:fld id="{F97DC217-DF71-1A49-B3EA-559F1F43B0FF}" type="slidenum">
              <a:rPr lang="en-US" smtClean="0"/>
              <a:t>7</a:t>
            </a:fld>
            <a:endParaRPr lang="en-US"/>
          </a:p>
        </p:txBody>
      </p:sp>
    </p:spTree>
    <p:extLst>
      <p:ext uri="{BB962C8B-B14F-4D97-AF65-F5344CB8AC3E}">
        <p14:creationId xmlns:p14="http://schemas.microsoft.com/office/powerpoint/2010/main" val="4159940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time for a Fill-in Journal reflection activity. As you learned in the welcome section, we will have different short activities throughout this course to help you reflect on and practice the content. Remember that these activities will be reviewed by your Training Coach along with the application activity at the end of the training. You can also reach out to your coach with questions at any time! For this activity, take a minute to summarize in one sentence in your fill-in journal why it is important to you to set up your trainings correctly in ECE-TRIS. </a:t>
            </a:r>
          </a:p>
        </p:txBody>
      </p:sp>
      <p:sp>
        <p:nvSpPr>
          <p:cNvPr id="4" name="Slide Number Placeholder 3"/>
          <p:cNvSpPr>
            <a:spLocks noGrp="1"/>
          </p:cNvSpPr>
          <p:nvPr>
            <p:ph type="sldNum" sz="quarter" idx="5"/>
          </p:nvPr>
        </p:nvSpPr>
        <p:spPr/>
        <p:txBody>
          <a:bodyPr/>
          <a:lstStyle/>
          <a:p>
            <a:fld id="{F97DC217-DF71-1A49-B3EA-559F1F43B0FF}" type="slidenum">
              <a:rPr lang="en-US" smtClean="0"/>
              <a:t>8</a:t>
            </a:fld>
            <a:endParaRPr lang="en-US"/>
          </a:p>
        </p:txBody>
      </p:sp>
    </p:spTree>
    <p:extLst>
      <p:ext uri="{BB962C8B-B14F-4D97-AF65-F5344CB8AC3E}">
        <p14:creationId xmlns:p14="http://schemas.microsoft.com/office/powerpoint/2010/main" val="2988064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setting up your training, the first thing to think about is developing a meaningful and intentional title! Your title gives your learners a little bit of information about the program, and it is often the way prospective learners search for trainings on ECE-TRIS. What does being intentional mean? We should be giving a little insight to the training with the title and more information with the description (which we will discuss in the next section). We should be mindful of potential participants’ needs when we create titles. Think about a training titled “Time is Up”. How discouraging for you if you thought the training was about helping children transition, and you learned instead that it was about meeting deadlines for CCAP! </a:t>
            </a:r>
          </a:p>
        </p:txBody>
      </p:sp>
      <p:sp>
        <p:nvSpPr>
          <p:cNvPr id="4" name="Slide Number Placeholder 3"/>
          <p:cNvSpPr>
            <a:spLocks noGrp="1"/>
          </p:cNvSpPr>
          <p:nvPr>
            <p:ph type="sldNum" sz="quarter" idx="5"/>
          </p:nvPr>
        </p:nvSpPr>
        <p:spPr/>
        <p:txBody>
          <a:bodyPr/>
          <a:lstStyle/>
          <a:p>
            <a:fld id="{F97DC217-DF71-1A49-B3EA-559F1F43B0FF}" type="slidenum">
              <a:rPr lang="en-US" smtClean="0"/>
              <a:t>9</a:t>
            </a:fld>
            <a:endParaRPr lang="en-US"/>
          </a:p>
        </p:txBody>
      </p:sp>
    </p:spTree>
    <p:extLst>
      <p:ext uri="{BB962C8B-B14F-4D97-AF65-F5344CB8AC3E}">
        <p14:creationId xmlns:p14="http://schemas.microsoft.com/office/powerpoint/2010/main" val="97538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7096933" cy="2387600"/>
          </a:xfrm>
        </p:spPr>
        <p:txBody>
          <a:bodyPr anchor="b">
            <a:noAutofit/>
          </a:bodyPr>
          <a:lstStyle>
            <a:lvl1pPr algn="l">
              <a:defRPr sz="6000" b="1">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9"/>
            <a:ext cx="9500507" cy="806675"/>
          </a:xfrm>
        </p:spPr>
        <p:txBody>
          <a:bodyPr>
            <a:noAutofit/>
          </a:bodyPr>
          <a:lstStyle>
            <a:lvl1pPr marL="0" indent="0" algn="l">
              <a:buNone/>
              <a:defRPr sz="3200">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5"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2"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Freeform 8">
            <a:extLst>
              <a:ext uri="{FF2B5EF4-FFF2-40B4-BE49-F238E27FC236}">
                <a16:creationId xmlns:a16="http://schemas.microsoft.com/office/drawing/2014/main" id="{58080B3E-915C-2D4C-8608-596E1BFD6387}"/>
              </a:ext>
            </a:extLst>
          </p:cNvPr>
          <p:cNvSpPr/>
          <p:nvPr userDrawn="1"/>
        </p:nvSpPr>
        <p:spPr>
          <a:xfrm>
            <a:off x="2"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8"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8"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4" y="381000"/>
            <a:ext cx="9779183" cy="1325563"/>
          </a:xfrm>
        </p:spPr>
        <p:txBody>
          <a:bodyPr anchor="b">
            <a:noAutofit/>
          </a:bodyPr>
          <a:lstStyle>
            <a:lvl1pPr>
              <a:defRPr sz="4800" b="1">
                <a:solidFill>
                  <a:schemeClr val="bg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4" y="2087563"/>
            <a:ext cx="9779183" cy="3366815"/>
          </a:xfrm>
        </p:spPr>
        <p:txBody>
          <a:bodyPr>
            <a:noAutofit/>
          </a:bodyPr>
          <a:lstStyle>
            <a:lvl1pPr marL="0" indent="0">
              <a:buNone/>
              <a:defRPr>
                <a:solidFill>
                  <a:schemeClr val="bg1"/>
                </a:solidFill>
                <a:latin typeface="+mn-lt"/>
              </a:defRPr>
            </a:lvl1pPr>
            <a:lvl2pPr marL="457189" indent="0">
              <a:buNone/>
              <a:defRPr>
                <a:solidFill>
                  <a:schemeClr val="bg1"/>
                </a:solidFill>
                <a:latin typeface="+mn-lt"/>
              </a:defRPr>
            </a:lvl2pPr>
            <a:lvl3pPr marL="914377" indent="0">
              <a:buNone/>
              <a:defRPr>
                <a:solidFill>
                  <a:schemeClr val="bg1"/>
                </a:solidFill>
                <a:latin typeface="+mn-lt"/>
              </a:defRPr>
            </a:lvl3pPr>
            <a:lvl4pPr marL="1371566" indent="0">
              <a:buNone/>
              <a:defRPr>
                <a:solidFill>
                  <a:schemeClr val="bg1"/>
                </a:solidFill>
                <a:latin typeface="+mn-lt"/>
              </a:defRPr>
            </a:lvl4pPr>
            <a:lvl5pPr marL="1828754"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2"/>
            <a:ext cx="1701019"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36927E53-88CD-40E3-9819-1055E5CA2947}" type="datetime1">
              <a:rPr lang="en-US" smtClean="0"/>
              <a:t>1/30/2024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7" y="6356352"/>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569275536"/>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4"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5"/>
            <a:ext cx="4663440" cy="2828613"/>
          </a:xfrm>
        </p:spPr>
        <p:txBody>
          <a:bodyPr>
            <a:noAutofit/>
          </a:bodyPr>
          <a:lstStyle>
            <a:lvl1pPr marL="0" indent="0">
              <a:buNone/>
              <a:defRPr sz="2000">
                <a:latin typeface="+mn-lt"/>
              </a:defRPr>
            </a:lvl1pPr>
            <a:lvl2pPr marL="457189" indent="0">
              <a:buNone/>
              <a:defRPr sz="1800">
                <a:latin typeface="+mn-lt"/>
              </a:defRPr>
            </a:lvl2pPr>
            <a:lvl3pPr marL="914377" indent="0">
              <a:buNone/>
              <a:defRPr sz="1600">
                <a:latin typeface="+mn-lt"/>
              </a:defRPr>
            </a:lvl3pPr>
            <a:lvl4pPr marL="1371566" indent="0">
              <a:buNone/>
              <a:defRPr sz="1400">
                <a:latin typeface="+mn-lt"/>
              </a:defRPr>
            </a:lvl4pPr>
            <a:lvl5pPr marL="1828754"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3" y="5590905"/>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2"/>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1DFFEA26-EB1D-498C-95CD-1ECE586790AA}" type="datetime1">
              <a:rPr lang="en-US" smtClean="0"/>
              <a:t>1/30/2024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7" y="6356352"/>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5"/>
            <a:ext cx="4663440" cy="2828613"/>
          </a:xfrm>
        </p:spPr>
        <p:txBody>
          <a:bodyPr>
            <a:noAutofit/>
          </a:bodyPr>
          <a:lstStyle>
            <a:lvl1pPr marL="0" indent="0">
              <a:buNone/>
              <a:defRPr sz="2000">
                <a:latin typeface="+mn-lt"/>
              </a:defRPr>
            </a:lvl1pPr>
            <a:lvl2pPr marL="457189" indent="0">
              <a:buNone/>
              <a:defRPr sz="1800">
                <a:latin typeface="+mn-lt"/>
              </a:defRPr>
            </a:lvl2pPr>
            <a:lvl3pPr marL="914377" indent="0">
              <a:buNone/>
              <a:defRPr sz="1600">
                <a:latin typeface="+mn-lt"/>
              </a:defRPr>
            </a:lvl3pPr>
            <a:lvl4pPr marL="1371566" indent="0">
              <a:buNone/>
              <a:defRPr sz="1400">
                <a:latin typeface="+mn-lt"/>
              </a:defRPr>
            </a:lvl4pPr>
            <a:lvl5pPr marL="1828754"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189" indent="0">
              <a:buNone/>
              <a:defRPr sz="2000" b="1">
                <a:latin typeface="+mj-lt"/>
              </a:defRPr>
            </a:lvl2pPr>
            <a:lvl3pPr marL="914377" indent="0">
              <a:buNone/>
              <a:defRPr sz="1800" b="1">
                <a:latin typeface="+mj-lt"/>
              </a:defRPr>
            </a:lvl3pPr>
            <a:lvl4pPr marL="1371566" indent="0">
              <a:buNone/>
              <a:defRPr sz="1600" b="1">
                <a:latin typeface="+mj-lt"/>
              </a:defRPr>
            </a:lvl4pPr>
            <a:lvl5pPr marL="1828754"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189" indent="0">
              <a:buNone/>
              <a:defRPr sz="2000" b="1">
                <a:latin typeface="+mj-lt"/>
              </a:defRPr>
            </a:lvl2pPr>
            <a:lvl3pPr marL="914377" indent="0">
              <a:buNone/>
              <a:defRPr sz="1800" b="1">
                <a:latin typeface="+mj-lt"/>
              </a:defRPr>
            </a:lvl3pPr>
            <a:lvl4pPr marL="1371566" indent="0">
              <a:buNone/>
              <a:defRPr sz="1600" b="1">
                <a:latin typeface="+mj-lt"/>
              </a:defRPr>
            </a:lvl4pPr>
            <a:lvl5pPr marL="1828754"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4"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189" indent="0">
              <a:buNone/>
              <a:defRPr sz="1800">
                <a:latin typeface="+mn-lt"/>
              </a:defRPr>
            </a:lvl2pPr>
            <a:lvl3pPr marL="914377" indent="0">
              <a:buNone/>
              <a:defRPr sz="1600">
                <a:latin typeface="+mn-lt"/>
              </a:defRPr>
            </a:lvl3pPr>
            <a:lvl4pPr marL="1371566" indent="0">
              <a:buNone/>
              <a:defRPr sz="1400">
                <a:latin typeface="+mn-lt"/>
              </a:defRPr>
            </a:lvl4pPr>
            <a:lvl5pPr marL="1828754"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8" y="5590905"/>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2"/>
            <a:ext cx="1767115"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539842EE-D56F-4F18-94E7-094CEF23F906}" type="datetime1">
              <a:rPr lang="en-US" smtClean="0"/>
              <a:t>1/30/2024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9" y="2526318"/>
            <a:ext cx="3173279" cy="2828613"/>
          </a:xfrm>
        </p:spPr>
        <p:txBody>
          <a:bodyPr>
            <a:noAutofit/>
          </a:bodyPr>
          <a:lstStyle>
            <a:lvl1pPr marL="0" indent="0">
              <a:buNone/>
              <a:defRPr sz="2000">
                <a:latin typeface="+mn-lt"/>
              </a:defRPr>
            </a:lvl1pPr>
            <a:lvl2pPr marL="457189" indent="0">
              <a:buNone/>
              <a:defRPr sz="1800">
                <a:latin typeface="+mn-lt"/>
              </a:defRPr>
            </a:lvl2pPr>
            <a:lvl3pPr marL="914377" indent="0">
              <a:buNone/>
              <a:defRPr sz="1600">
                <a:latin typeface="+mn-lt"/>
              </a:defRPr>
            </a:lvl3pPr>
            <a:lvl4pPr marL="1371566" indent="0">
              <a:buNone/>
              <a:defRPr sz="1400">
                <a:latin typeface="+mn-lt"/>
              </a:defRPr>
            </a:lvl4pPr>
            <a:lvl5pPr marL="1828754"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4" y="2003804"/>
            <a:ext cx="3173279" cy="522514"/>
          </a:xfrm>
        </p:spPr>
        <p:txBody>
          <a:bodyPr>
            <a:noAutofit/>
          </a:bodyPr>
          <a:lstStyle>
            <a:lvl1pPr marL="0" indent="0">
              <a:buNone/>
              <a:defRPr sz="2400" b="1">
                <a:latin typeface="+mj-lt"/>
              </a:defRPr>
            </a:lvl1pPr>
            <a:lvl2pPr marL="457189" indent="0">
              <a:buNone/>
              <a:defRPr sz="2000" b="1">
                <a:latin typeface="+mj-lt"/>
              </a:defRPr>
            </a:lvl2pPr>
            <a:lvl3pPr marL="914377" indent="0">
              <a:buNone/>
              <a:defRPr sz="1800" b="1">
                <a:latin typeface="+mj-lt"/>
              </a:defRPr>
            </a:lvl3pPr>
            <a:lvl4pPr marL="1371566" indent="0">
              <a:buNone/>
              <a:defRPr sz="1600" b="1">
                <a:latin typeface="+mj-lt"/>
              </a:defRPr>
            </a:lvl4pPr>
            <a:lvl5pPr marL="1828754"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9" y="2003804"/>
            <a:ext cx="3173279" cy="522514"/>
          </a:xfrm>
        </p:spPr>
        <p:txBody>
          <a:bodyPr>
            <a:noAutofit/>
          </a:bodyPr>
          <a:lstStyle>
            <a:lvl1pPr marL="0" indent="0">
              <a:buNone/>
              <a:defRPr sz="2400" b="1">
                <a:latin typeface="+mj-lt"/>
              </a:defRPr>
            </a:lvl1pPr>
            <a:lvl2pPr marL="457189" indent="0">
              <a:buNone/>
              <a:defRPr sz="2000" b="1">
                <a:latin typeface="+mj-lt"/>
              </a:defRPr>
            </a:lvl2pPr>
            <a:lvl3pPr marL="914377" indent="0">
              <a:buNone/>
              <a:defRPr sz="1800" b="1">
                <a:latin typeface="+mj-lt"/>
              </a:defRPr>
            </a:lvl3pPr>
            <a:lvl4pPr marL="1371566" indent="0">
              <a:buNone/>
              <a:defRPr sz="1600" b="1">
                <a:latin typeface="+mj-lt"/>
              </a:defRPr>
            </a:lvl4pPr>
            <a:lvl5pPr marL="1828754"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3" y="2526318"/>
            <a:ext cx="3173279" cy="2828613"/>
          </a:xfrm>
        </p:spPr>
        <p:txBody>
          <a:bodyPr>
            <a:noAutofit/>
          </a:bodyPr>
          <a:lstStyle>
            <a:lvl1pPr marL="0" indent="0">
              <a:buNone/>
              <a:defRPr sz="2000">
                <a:latin typeface="+mn-lt"/>
              </a:defRPr>
            </a:lvl1pPr>
            <a:lvl2pPr marL="457189" indent="0">
              <a:buNone/>
              <a:defRPr sz="1800">
                <a:latin typeface="+mn-lt"/>
              </a:defRPr>
            </a:lvl2pPr>
            <a:lvl3pPr marL="914377" indent="0">
              <a:buNone/>
              <a:defRPr sz="1600">
                <a:latin typeface="+mn-lt"/>
              </a:defRPr>
            </a:lvl3pPr>
            <a:lvl4pPr marL="1371566" indent="0">
              <a:buNone/>
              <a:defRPr sz="1400">
                <a:latin typeface="+mn-lt"/>
              </a:defRPr>
            </a:lvl4pPr>
            <a:lvl5pPr marL="1828754"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9" cy="522514"/>
          </a:xfrm>
        </p:spPr>
        <p:txBody>
          <a:bodyPr>
            <a:noAutofit/>
          </a:bodyPr>
          <a:lstStyle>
            <a:lvl1pPr marL="0" indent="0">
              <a:buNone/>
              <a:defRPr sz="2400" b="1">
                <a:latin typeface="+mj-lt"/>
              </a:defRPr>
            </a:lvl1pPr>
            <a:lvl2pPr marL="457189" indent="0">
              <a:buNone/>
              <a:defRPr sz="2000" b="1">
                <a:latin typeface="+mj-lt"/>
              </a:defRPr>
            </a:lvl2pPr>
            <a:lvl3pPr marL="914377" indent="0">
              <a:buNone/>
              <a:defRPr sz="1800" b="1">
                <a:latin typeface="+mj-lt"/>
              </a:defRPr>
            </a:lvl3pPr>
            <a:lvl4pPr marL="1371566" indent="0">
              <a:buNone/>
              <a:defRPr sz="1600" b="1">
                <a:latin typeface="+mj-lt"/>
              </a:defRPr>
            </a:lvl4pPr>
            <a:lvl5pPr marL="1828754"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7" y="6356352"/>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9" cy="2387600"/>
          </a:xfrm>
        </p:spPr>
        <p:txBody>
          <a:bodyPr anchor="b">
            <a:noAutofit/>
          </a:bodyPr>
          <a:lstStyle>
            <a:lvl1pPr algn="l">
              <a:defRPr sz="6000" b="1">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602040"/>
            <a:ext cx="6220277" cy="2247219"/>
          </a:xfrm>
        </p:spPr>
        <p:txBody>
          <a:bodyPr>
            <a:noAutofit/>
          </a:bodyPr>
          <a:lstStyle>
            <a:lvl1pPr marL="0" indent="0" algn="l">
              <a:buNone/>
              <a:defRPr sz="2800">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8"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5"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Date Placeholder 4">
            <a:extLst>
              <a:ext uri="{FF2B5EF4-FFF2-40B4-BE49-F238E27FC236}">
                <a16:creationId xmlns:a16="http://schemas.microsoft.com/office/drawing/2014/main" id="{6771B3F8-D2CF-67A0-AAAD-105A5F3FA4FB}"/>
              </a:ext>
            </a:extLst>
          </p:cNvPr>
          <p:cNvSpPr>
            <a:spLocks noGrp="1"/>
          </p:cNvSpPr>
          <p:nvPr>
            <p:ph type="dt" sz="half" idx="10"/>
          </p:nvPr>
        </p:nvSpPr>
        <p:spPr/>
        <p:txBody>
          <a:bodyPr/>
          <a:lstStyle/>
          <a:p>
            <a:fld id="{FC9A72C8-1C87-42EF-8A11-BF6DFA19ED8B}" type="datetime1">
              <a:rPr lang="en-US" smtClean="0"/>
              <a:t>1/30/2024</a:t>
            </a:fld>
            <a:endParaRPr lang="en-US"/>
          </a:p>
        </p:txBody>
      </p:sp>
      <p:sp>
        <p:nvSpPr>
          <p:cNvPr id="7" name="Slide Number Placeholder 6">
            <a:extLst>
              <a:ext uri="{FF2B5EF4-FFF2-40B4-BE49-F238E27FC236}">
                <a16:creationId xmlns:a16="http://schemas.microsoft.com/office/drawing/2014/main" id="{40FBB487-C215-23BA-4C67-83D3C59B2A94}"/>
              </a:ext>
            </a:extLst>
          </p:cNvPr>
          <p:cNvSpPr>
            <a:spLocks noGrp="1"/>
          </p:cNvSpPr>
          <p:nvPr>
            <p:ph type="sldNum" sz="quarter" idx="11"/>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544706900"/>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4" y="2017469"/>
            <a:ext cx="9779183" cy="3366815"/>
          </a:xfrm>
        </p:spPr>
        <p:txBody>
          <a:bodyPr>
            <a:noAutofit/>
          </a:bodyPr>
          <a:lstStyle>
            <a:lvl1pPr marL="0" indent="0">
              <a:buNone/>
              <a:defRPr>
                <a:latin typeface="+mn-lt"/>
              </a:defRPr>
            </a:lvl1pPr>
            <a:lvl2pPr marL="457189" indent="0">
              <a:buNone/>
              <a:defRPr>
                <a:latin typeface="+mn-lt"/>
              </a:defRPr>
            </a:lvl2pPr>
            <a:lvl3pPr marL="914377" indent="0">
              <a:buNone/>
              <a:defRPr>
                <a:latin typeface="+mn-lt"/>
              </a:defRPr>
            </a:lvl3pPr>
            <a:lvl4pPr marL="1371566" indent="0">
              <a:buNone/>
              <a:defRPr>
                <a:latin typeface="+mn-lt"/>
              </a:defRPr>
            </a:lvl4pPr>
            <a:lvl5pPr marL="1828754"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3" y="5590905"/>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latin typeface="+mn-lt"/>
              </a:endParaRPr>
            </a:p>
          </p:txBody>
        </p:sp>
      </p:grpSp>
      <p:sp>
        <p:nvSpPr>
          <p:cNvPr id="13" name="Title 12">
            <a:extLst>
              <a:ext uri="{FF2B5EF4-FFF2-40B4-BE49-F238E27FC236}">
                <a16:creationId xmlns:a16="http://schemas.microsoft.com/office/drawing/2014/main" id="{20410A5A-CD6F-4378-8F5E-68FF30B8FE30}"/>
              </a:ext>
            </a:extLst>
          </p:cNvPr>
          <p:cNvSpPr>
            <a:spLocks noGrp="1"/>
          </p:cNvSpPr>
          <p:nvPr>
            <p:ph type="title"/>
          </p:nvPr>
        </p:nvSpPr>
        <p:spPr/>
        <p:txBody>
          <a:bodyPr/>
          <a:lstStyle/>
          <a:p>
            <a:r>
              <a:rPr lang="en-US"/>
              <a:t>Click to edit Master title style</a:t>
            </a:r>
          </a:p>
        </p:txBody>
      </p:sp>
      <p:sp>
        <p:nvSpPr>
          <p:cNvPr id="14" name="Date Placeholder 13">
            <a:extLst>
              <a:ext uri="{FF2B5EF4-FFF2-40B4-BE49-F238E27FC236}">
                <a16:creationId xmlns:a16="http://schemas.microsoft.com/office/drawing/2014/main" id="{22350096-B3E6-F5B4-A9FE-A451851797E9}"/>
              </a:ext>
            </a:extLst>
          </p:cNvPr>
          <p:cNvSpPr>
            <a:spLocks noGrp="1"/>
          </p:cNvSpPr>
          <p:nvPr>
            <p:ph type="dt" sz="half" idx="10"/>
          </p:nvPr>
        </p:nvSpPr>
        <p:spPr/>
        <p:txBody>
          <a:bodyPr/>
          <a:lstStyle/>
          <a:p>
            <a:fld id="{FC9A72C8-1C87-42EF-8A11-BF6DFA19ED8B}" type="datetime1">
              <a:rPr lang="en-US" smtClean="0"/>
              <a:t>1/30/2024</a:t>
            </a:fld>
            <a:endParaRPr lang="en-US"/>
          </a:p>
        </p:txBody>
      </p:sp>
      <p:sp>
        <p:nvSpPr>
          <p:cNvPr id="15" name="Footer Placeholder 14">
            <a:extLst>
              <a:ext uri="{FF2B5EF4-FFF2-40B4-BE49-F238E27FC236}">
                <a16:creationId xmlns:a16="http://schemas.microsoft.com/office/drawing/2014/main" id="{FD68229C-53B1-D018-7D7D-D40725352BDC}"/>
              </a:ext>
            </a:extLst>
          </p:cNvPr>
          <p:cNvSpPr>
            <a:spLocks noGrp="1"/>
          </p:cNvSpPr>
          <p:nvPr>
            <p:ph type="ftr" sz="quarter" idx="11"/>
          </p:nvPr>
        </p:nvSpPr>
        <p:spPr>
          <a:xfrm>
            <a:off x="4038600" y="6356352"/>
            <a:ext cx="4114800" cy="365125"/>
          </a:xfrm>
          <a:prstGeom prst="rect">
            <a:avLst/>
          </a:prstGeom>
        </p:spPr>
        <p:txBody>
          <a:bodyPr/>
          <a:lstStyle/>
          <a:p>
            <a:r>
              <a:rPr lang="en-US"/>
              <a:t>PRESENTATION TITLE</a:t>
            </a:r>
          </a:p>
        </p:txBody>
      </p:sp>
      <p:sp>
        <p:nvSpPr>
          <p:cNvPr id="16" name="Slide Number Placeholder 15">
            <a:extLst>
              <a:ext uri="{FF2B5EF4-FFF2-40B4-BE49-F238E27FC236}">
                <a16:creationId xmlns:a16="http://schemas.microsoft.com/office/drawing/2014/main" id="{A2078A89-6848-9789-D80E-C04ED2C20374}"/>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3"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9"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2" y="438100"/>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4" y="381000"/>
            <a:ext cx="9779183" cy="1325563"/>
          </a:xfrm>
        </p:spPr>
        <p:txBody>
          <a:bodyPr anchor="b">
            <a:noAutofit/>
          </a:bodyPr>
          <a:lstStyle>
            <a:lvl1pPr>
              <a:defRPr sz="4800" b="1">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4" y="2653169"/>
            <a:ext cx="9779183" cy="3436483"/>
          </a:xfrm>
        </p:spPr>
        <p:txBody>
          <a:bodyPr>
            <a:noAutofit/>
          </a:bodyPr>
          <a:lstStyle>
            <a:lvl1pPr marL="0" indent="0">
              <a:lnSpc>
                <a:spcPct val="150000"/>
              </a:lnSpc>
              <a:buNone/>
              <a:defRPr sz="2400">
                <a:solidFill>
                  <a:schemeClr val="bg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 name="Date Placeholder 1">
            <a:extLst>
              <a:ext uri="{FF2B5EF4-FFF2-40B4-BE49-F238E27FC236}">
                <a16:creationId xmlns:a16="http://schemas.microsoft.com/office/drawing/2014/main" id="{CE686E58-28AC-D40F-6273-E749882552D6}"/>
              </a:ext>
            </a:extLst>
          </p:cNvPr>
          <p:cNvSpPr>
            <a:spLocks noGrp="1"/>
          </p:cNvSpPr>
          <p:nvPr>
            <p:ph type="dt" sz="half" idx="10"/>
          </p:nvPr>
        </p:nvSpPr>
        <p:spPr/>
        <p:txBody>
          <a:bodyPr/>
          <a:lstStyle>
            <a:lvl1pPr>
              <a:defRPr baseline="0">
                <a:solidFill>
                  <a:schemeClr val="bg1"/>
                </a:solidFill>
              </a:defRPr>
            </a:lvl1pPr>
          </a:lstStyle>
          <a:p>
            <a:fld id="{FC9A72C8-1C87-42EF-8A11-BF6DFA19ED8B}" type="datetime1">
              <a:rPr lang="en-US" smtClean="0"/>
              <a:pPr/>
              <a:t>1/30/2024</a:t>
            </a:fld>
            <a:endParaRPr lang="en-US"/>
          </a:p>
        </p:txBody>
      </p:sp>
      <p:sp>
        <p:nvSpPr>
          <p:cNvPr id="9" name="Slide Number Placeholder 8">
            <a:extLst>
              <a:ext uri="{FF2B5EF4-FFF2-40B4-BE49-F238E27FC236}">
                <a16:creationId xmlns:a16="http://schemas.microsoft.com/office/drawing/2014/main" id="{88AA3D34-F1E5-BE5D-7226-287BFC97AB43}"/>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1"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5"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5" y="3539077"/>
            <a:ext cx="6245912" cy="1406101"/>
          </a:xfrm>
        </p:spPr>
        <p:txBody>
          <a:bodyPr>
            <a:noAutofit/>
          </a:bodyPr>
          <a:lstStyle>
            <a:lvl1pPr marL="0" indent="0" algn="l">
              <a:buNone/>
              <a:defRPr sz="3200">
                <a:solidFill>
                  <a:schemeClr val="bg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30" y="2207195"/>
            <a:ext cx="3032351" cy="2443611"/>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8" name="Date Placeholder 7">
            <a:extLst>
              <a:ext uri="{FF2B5EF4-FFF2-40B4-BE49-F238E27FC236}">
                <a16:creationId xmlns:a16="http://schemas.microsoft.com/office/drawing/2014/main" id="{43D43EE1-4603-9074-18B0-E8B4F18B7529}"/>
              </a:ext>
            </a:extLst>
          </p:cNvPr>
          <p:cNvSpPr>
            <a:spLocks noGrp="1"/>
          </p:cNvSpPr>
          <p:nvPr>
            <p:ph type="dt" sz="half" idx="10"/>
          </p:nvPr>
        </p:nvSpPr>
        <p:spPr/>
        <p:txBody>
          <a:bodyPr/>
          <a:lstStyle/>
          <a:p>
            <a:fld id="{FC9A72C8-1C87-42EF-8A11-BF6DFA19ED8B}" type="datetime1">
              <a:rPr lang="en-US" smtClean="0"/>
              <a:t>1/30/2024</a:t>
            </a:fld>
            <a:endParaRPr lang="en-US"/>
          </a:p>
        </p:txBody>
      </p:sp>
      <p:sp>
        <p:nvSpPr>
          <p:cNvPr id="9" name="Footer Placeholder 8">
            <a:extLst>
              <a:ext uri="{FF2B5EF4-FFF2-40B4-BE49-F238E27FC236}">
                <a16:creationId xmlns:a16="http://schemas.microsoft.com/office/drawing/2014/main" id="{10BD3779-448C-8570-34DD-2C865CABECD7}"/>
              </a:ext>
            </a:extLst>
          </p:cNvPr>
          <p:cNvSpPr>
            <a:spLocks noGrp="1"/>
          </p:cNvSpPr>
          <p:nvPr>
            <p:ph type="ftr" sz="quarter" idx="11"/>
          </p:nvPr>
        </p:nvSpPr>
        <p:spPr>
          <a:xfrm>
            <a:off x="4038600" y="6356352"/>
            <a:ext cx="4114800" cy="365125"/>
          </a:xfrm>
          <a:prstGeom prst="rect">
            <a:avLst/>
          </a:prstGeom>
        </p:spPr>
        <p:txBody>
          <a:bodyPr/>
          <a:lstStyle/>
          <a:p>
            <a:r>
              <a:rPr lang="en-US"/>
              <a:t>PRESENTATION TITLE</a:t>
            </a:r>
          </a:p>
        </p:txBody>
      </p:sp>
      <p:sp>
        <p:nvSpPr>
          <p:cNvPr id="10" name="Slide Number Placeholder 9">
            <a:extLst>
              <a:ext uri="{FF2B5EF4-FFF2-40B4-BE49-F238E27FC236}">
                <a16:creationId xmlns:a16="http://schemas.microsoft.com/office/drawing/2014/main" id="{1E1C1CAE-1CBF-41A9-52A9-8A2A6388482B}"/>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4"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4" y="2087563"/>
            <a:ext cx="9779183" cy="3366815"/>
          </a:xfrm>
        </p:spPr>
        <p:txBody>
          <a:bodyPr>
            <a:noAutofit/>
          </a:bodyPr>
          <a:lstStyle>
            <a:lvl1pPr marL="0" indent="0">
              <a:buNone/>
              <a:defRPr>
                <a:latin typeface="+mn-lt"/>
              </a:defRPr>
            </a:lvl1pPr>
            <a:lvl2pPr marL="457189" indent="0">
              <a:buNone/>
              <a:defRPr>
                <a:latin typeface="+mn-lt"/>
              </a:defRPr>
            </a:lvl2pPr>
            <a:lvl3pPr marL="914377" indent="0">
              <a:buNone/>
              <a:defRPr>
                <a:latin typeface="+mn-lt"/>
              </a:defRPr>
            </a:lvl3pPr>
            <a:lvl4pPr marL="1371566" indent="0">
              <a:buNone/>
              <a:defRPr>
                <a:latin typeface="+mn-lt"/>
              </a:defRPr>
            </a:lvl4pPr>
            <a:lvl5pPr marL="1828754"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2"/>
            <a:ext cx="1701019"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916AFA50-87A4-4E99-B112-8C6B1DFB84B2}" type="datetime1">
              <a:rPr lang="en-US" smtClean="0"/>
              <a:t>1/30/2024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7" y="6356352"/>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3"/>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4"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4" y="2087565"/>
            <a:ext cx="9779183" cy="3366813"/>
          </a:xfrm>
        </p:spPr>
        <p:txBody>
          <a:bodyPr>
            <a:noAutofit/>
          </a:bodyPr>
          <a:lstStyle>
            <a:lvl1pPr marL="0" indent="0">
              <a:buNone/>
              <a:defRPr>
                <a:latin typeface="+mn-lt"/>
              </a:defRPr>
            </a:lvl1pPr>
            <a:lvl2pPr marL="457189" indent="0">
              <a:buNone/>
              <a:defRPr>
                <a:latin typeface="+mn-lt"/>
              </a:defRPr>
            </a:lvl2pPr>
            <a:lvl3pPr marL="914377" indent="0">
              <a:buNone/>
              <a:defRPr>
                <a:latin typeface="+mn-lt"/>
              </a:defRPr>
            </a:lvl3pPr>
            <a:lvl4pPr marL="1371566" indent="0">
              <a:buNone/>
              <a:defRPr>
                <a:latin typeface="+mn-lt"/>
              </a:defRPr>
            </a:lvl4pPr>
            <a:lvl5pPr marL="1828754"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33637-6E91-5432-E02A-01E21F58939D}"/>
              </a:ext>
            </a:extLst>
          </p:cNvPr>
          <p:cNvSpPr>
            <a:spLocks noGrp="1"/>
          </p:cNvSpPr>
          <p:nvPr>
            <p:ph type="dt" sz="half" idx="10"/>
          </p:nvPr>
        </p:nvSpPr>
        <p:spPr/>
        <p:txBody>
          <a:bodyPr/>
          <a:lstStyle/>
          <a:p>
            <a:fld id="{FC9A72C8-1C87-42EF-8A11-BF6DFA19ED8B}" type="datetime1">
              <a:rPr lang="en-US" smtClean="0"/>
              <a:t>1/30/2024</a:t>
            </a:fld>
            <a:endParaRPr lang="en-US"/>
          </a:p>
        </p:txBody>
      </p:sp>
      <p:sp>
        <p:nvSpPr>
          <p:cNvPr id="5" name="Footer Placeholder 4">
            <a:extLst>
              <a:ext uri="{FF2B5EF4-FFF2-40B4-BE49-F238E27FC236}">
                <a16:creationId xmlns:a16="http://schemas.microsoft.com/office/drawing/2014/main" id="{2D80246A-0E7D-64D4-E22F-1BF38A5E939A}"/>
              </a:ext>
            </a:extLst>
          </p:cNvPr>
          <p:cNvSpPr>
            <a:spLocks noGrp="1"/>
          </p:cNvSpPr>
          <p:nvPr>
            <p:ph type="ftr" sz="quarter" idx="11"/>
          </p:nvPr>
        </p:nvSpPr>
        <p:spPr>
          <a:xfrm>
            <a:off x="4038600" y="6356352"/>
            <a:ext cx="4114800" cy="365125"/>
          </a:xfrm>
          <a:prstGeom prst="rect">
            <a:avLst/>
          </a:prstGeom>
        </p:spPr>
        <p:txBody>
          <a:bodyPr/>
          <a:lstStyle/>
          <a:p>
            <a:r>
              <a:rPr lang="en-US"/>
              <a:t>PRESENTATION TITLE</a:t>
            </a:r>
          </a:p>
        </p:txBody>
      </p:sp>
      <p:sp>
        <p:nvSpPr>
          <p:cNvPr id="6" name="Slide Number Placeholder 5">
            <a:extLst>
              <a:ext uri="{FF2B5EF4-FFF2-40B4-BE49-F238E27FC236}">
                <a16:creationId xmlns:a16="http://schemas.microsoft.com/office/drawing/2014/main" id="{F8D87559-ABAD-F3C4-261A-B6B620030AE0}"/>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2" y="1684338"/>
            <a:ext cx="8594559"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1" y="519407"/>
            <a:ext cx="1364297" cy="1094521"/>
          </a:xfrm>
        </p:spPr>
        <p:txBody>
          <a:bodyPr>
            <a:noAutofit/>
          </a:bodyPr>
          <a:lstStyle>
            <a:lvl1pPr marL="0" indent="0" algn="ctr">
              <a:buNone/>
              <a:defRPr sz="23899" b="1">
                <a:solidFill>
                  <a:schemeClr val="accent1">
                    <a:lumMod val="75000"/>
                  </a:schemeClr>
                </a:solidFill>
                <a:latin typeface="Tenorite" pitchFamily="2" charset="0"/>
              </a:defRPr>
            </a:lvl1pPr>
            <a:lvl2pPr marL="457189" indent="0">
              <a:buNone/>
              <a:defRPr b="1">
                <a:solidFill>
                  <a:schemeClr val="bg1"/>
                </a:solidFill>
                <a:latin typeface="Tenorite" pitchFamily="2" charset="0"/>
              </a:defRPr>
            </a:lvl2pPr>
            <a:lvl3pPr marL="914377" indent="0">
              <a:buNone/>
              <a:defRPr b="1">
                <a:solidFill>
                  <a:schemeClr val="bg1"/>
                </a:solidFill>
                <a:latin typeface="Tenorite" pitchFamily="2" charset="0"/>
              </a:defRPr>
            </a:lvl3pPr>
            <a:lvl4pPr marL="1371566" indent="0">
              <a:buNone/>
              <a:defRPr b="1">
                <a:solidFill>
                  <a:schemeClr val="bg1"/>
                </a:solidFill>
                <a:latin typeface="Tenorite" pitchFamily="2" charset="0"/>
              </a:defRPr>
            </a:lvl4pPr>
            <a:lvl5pPr marL="1828754" indent="0">
              <a:buNone/>
              <a:defRPr b="1">
                <a:solidFill>
                  <a:schemeClr val="bg1"/>
                </a:solidFill>
                <a:latin typeface="Tenorite" pitchFamily="2" charset="0"/>
              </a:defRPr>
            </a:lvl5pPr>
          </a:lstStyle>
          <a:p>
            <a:pPr lvl="0"/>
            <a:r>
              <a:rPr lang="en-US"/>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4" y="4494213"/>
            <a:ext cx="3511551" cy="679450"/>
          </a:xfrm>
        </p:spPr>
        <p:txBody>
          <a:bodyPr>
            <a:noAutofit/>
          </a:bodyPr>
          <a:lstStyle>
            <a:lvl1pPr marL="0" indent="0" algn="r">
              <a:buNone/>
              <a:defRPr sz="2000">
                <a:solidFill>
                  <a:schemeClr val="bg1"/>
                </a:solidFill>
                <a:latin typeface="+mn-lt"/>
              </a:defRPr>
            </a:lvl1pPr>
            <a:lvl2pPr marL="457189" indent="0" algn="r">
              <a:buNone/>
              <a:defRPr sz="1800">
                <a:solidFill>
                  <a:schemeClr val="bg1"/>
                </a:solidFill>
                <a:latin typeface="Tenorite" pitchFamily="2" charset="0"/>
              </a:defRPr>
            </a:lvl2pPr>
            <a:lvl3pPr marL="914377" indent="0" algn="r">
              <a:buNone/>
              <a:defRPr sz="1600">
                <a:solidFill>
                  <a:schemeClr val="bg1"/>
                </a:solidFill>
                <a:latin typeface="Tenorite" pitchFamily="2" charset="0"/>
              </a:defRPr>
            </a:lvl3pPr>
            <a:lvl4pPr marL="1371566" indent="0" algn="r">
              <a:buNone/>
              <a:defRPr sz="1400">
                <a:solidFill>
                  <a:schemeClr val="bg1"/>
                </a:solidFill>
                <a:latin typeface="Tenorite" pitchFamily="2" charset="0"/>
              </a:defRPr>
            </a:lvl4pPr>
            <a:lvl5pPr marL="1828754"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5" y="3399694"/>
            <a:ext cx="1364297" cy="1094521"/>
          </a:xfrm>
        </p:spPr>
        <p:txBody>
          <a:bodyPr>
            <a:noAutofit/>
          </a:bodyPr>
          <a:lstStyle>
            <a:lvl1pPr marL="0" indent="0" algn="ctr">
              <a:buNone/>
              <a:defRPr sz="23899" b="1">
                <a:solidFill>
                  <a:schemeClr val="accent1">
                    <a:lumMod val="75000"/>
                  </a:schemeClr>
                </a:solidFill>
                <a:latin typeface="Tenorite" pitchFamily="2" charset="0"/>
              </a:defRPr>
            </a:lvl1pPr>
            <a:lvl2pPr marL="457189" indent="0">
              <a:buNone/>
              <a:defRPr b="1">
                <a:solidFill>
                  <a:schemeClr val="bg1"/>
                </a:solidFill>
                <a:latin typeface="Tenorite" pitchFamily="2" charset="0"/>
              </a:defRPr>
            </a:lvl2pPr>
            <a:lvl3pPr marL="914377" indent="0">
              <a:buNone/>
              <a:defRPr b="1">
                <a:solidFill>
                  <a:schemeClr val="bg1"/>
                </a:solidFill>
                <a:latin typeface="Tenorite" pitchFamily="2" charset="0"/>
              </a:defRPr>
            </a:lvl3pPr>
            <a:lvl4pPr marL="1371566" indent="0">
              <a:buNone/>
              <a:defRPr b="1">
                <a:solidFill>
                  <a:schemeClr val="bg1"/>
                </a:solidFill>
                <a:latin typeface="Tenorite" pitchFamily="2" charset="0"/>
              </a:defRPr>
            </a:lvl4pPr>
            <a:lvl5pPr marL="1828754" indent="0">
              <a:buNone/>
              <a:defRPr b="1">
                <a:solidFill>
                  <a:schemeClr val="bg1"/>
                </a:solidFill>
                <a:latin typeface="Tenorite" pitchFamily="2" charset="0"/>
              </a:defRPr>
            </a:lvl5pPr>
          </a:lstStyle>
          <a:p>
            <a:pPr lvl="0"/>
            <a:r>
              <a:rPr lang="en-US"/>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D3DA9A77-60C0-4BB8-898D-2828EE4073AD}" type="datetime1">
              <a:rPr lang="en-US" smtClean="0"/>
              <a:t>1/30/2024</a:t>
            </a:fld>
            <a:endParaRPr lang="en-US"/>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4038600" y="6356352"/>
            <a:ext cx="4114800" cy="365125"/>
          </a:xfrm>
          <a:prstGeom prst="rect">
            <a:avLst/>
          </a:prstGeom>
        </p:spPr>
        <p:txBody>
          <a:bodyPr>
            <a:noAutofit/>
          </a:bodyPr>
          <a:lstStyle>
            <a:lvl1pPr>
              <a:defRPr>
                <a:solidFill>
                  <a:schemeClr val="accent2"/>
                </a:solidFill>
                <a:latin typeface="+mn-lt"/>
              </a:defRPr>
            </a:lvl1p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47694759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1"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29" y="381000"/>
            <a:ext cx="8401624" cy="1325563"/>
          </a:xfrm>
        </p:spPr>
        <p:txBody>
          <a:bodyPr lIns="0" anchor="b">
            <a:noAutofit/>
          </a:bodyPr>
          <a:lstStyle>
            <a:lvl1pPr>
              <a:defRPr sz="4800" b="1">
                <a:latin typeface="+mj-lt"/>
              </a:defRPr>
            </a:lvl1pPr>
          </a:lstStyle>
          <a:p>
            <a:r>
              <a:rPr lang="en-US"/>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30" y="2227758"/>
            <a:ext cx="1200375" cy="1201242"/>
          </a:xfrm>
        </p:spPr>
        <p:txBody>
          <a:bodyPr>
            <a:noAutofit/>
          </a:bodyPr>
          <a:lstStyle>
            <a:lvl1pPr marL="0" indent="0">
              <a:buNone/>
              <a:defRPr sz="1400">
                <a:solidFill>
                  <a:schemeClr val="tx1"/>
                </a:solidFill>
                <a:latin typeface="+mn-lt"/>
              </a:defRPr>
            </a:lvl1pPr>
          </a:lstStyle>
          <a:p>
            <a:r>
              <a:rPr lang="en-US"/>
              <a:t>Click icon to add picture</a:t>
            </a:r>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2"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1"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4" y="2227758"/>
            <a:ext cx="1200375" cy="1201242"/>
          </a:xfrm>
        </p:spPr>
        <p:txBody>
          <a:bodyPr>
            <a:noAutofit/>
          </a:bodyPr>
          <a:lstStyle>
            <a:lvl1pPr marL="0" indent="0">
              <a:buNone/>
              <a:defRPr sz="1400">
                <a:solidFill>
                  <a:schemeClr val="tx1"/>
                </a:solidFill>
                <a:latin typeface="+mn-lt"/>
              </a:defRPr>
            </a:lvl1pPr>
          </a:lstStyle>
          <a:p>
            <a:r>
              <a:rPr lang="en-US"/>
              <a:t>Click icon to add picture</a:t>
            </a:r>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8"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30" y="4254273"/>
            <a:ext cx="1200375" cy="1201242"/>
          </a:xfrm>
        </p:spPr>
        <p:txBody>
          <a:bodyPr>
            <a:noAutofit/>
          </a:bodyPr>
          <a:lstStyle>
            <a:lvl1pPr marL="0" indent="0">
              <a:buNone/>
              <a:defRPr sz="1400">
                <a:solidFill>
                  <a:schemeClr val="tx1"/>
                </a:solidFill>
                <a:latin typeface="+mn-lt"/>
              </a:defRPr>
            </a:lvl1pPr>
          </a:lstStyle>
          <a:p>
            <a:r>
              <a:rPr lang="en-US"/>
              <a:t>Click icon to add picture</a:t>
            </a:r>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2"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1"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4" y="4254273"/>
            <a:ext cx="1200375" cy="1201242"/>
          </a:xfrm>
        </p:spPr>
        <p:txBody>
          <a:bodyPr>
            <a:noAutofit/>
          </a:bodyPr>
          <a:lstStyle>
            <a:lvl1pPr marL="0" indent="0">
              <a:buNone/>
              <a:defRPr sz="1400">
                <a:solidFill>
                  <a:schemeClr val="tx1"/>
                </a:solidFill>
                <a:latin typeface="+mn-lt"/>
              </a:defRPr>
            </a:lvl1pPr>
          </a:lstStyle>
          <a:p>
            <a:r>
              <a:rPr lang="en-US"/>
              <a:t>Click icon to add picture</a:t>
            </a:r>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8"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1" y="6356352"/>
            <a:ext cx="1569803" cy="365125"/>
          </a:xfrm>
        </p:spPr>
        <p:txBody>
          <a:bodyPr>
            <a:noAutofit/>
          </a:bodyPr>
          <a:lstStyle>
            <a:lvl1pPr>
              <a:defRPr>
                <a:solidFill>
                  <a:schemeClr val="accent3"/>
                </a:solidFill>
                <a:latin typeface="+mn-lt"/>
              </a:defRPr>
            </a:lvl1pPr>
          </a:lstStyle>
          <a:p>
            <a:fld id="{C1F30CD5-42B1-4614-9F46-5D29928CC2DB}" type="datetime1">
              <a:rPr lang="en-US" smtClean="0"/>
              <a:t>1/30/2024</a:t>
            </a:fld>
            <a:endParaRPr lang="en-US"/>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7" y="6356352"/>
            <a:ext cx="4114800" cy="365125"/>
          </a:xfrm>
          <a:prstGeom prst="rect">
            <a:avLst/>
          </a:prstGeom>
        </p:spPr>
        <p:txBody>
          <a:bodyPr>
            <a:noAutofit/>
          </a:bodyPr>
          <a:lstStyle>
            <a:lvl1pPr>
              <a:defRPr>
                <a:solidFill>
                  <a:schemeClr val="accent3"/>
                </a:solidFill>
                <a:latin typeface="+mn-lt"/>
              </a:defRPr>
            </a:lvl1p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5" y="6356352"/>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1"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7" y="1879979"/>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5"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1"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3"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3" y="365150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4" y="4976361"/>
            <a:ext cx="1167495"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3" cy="1325563"/>
          </a:xfrm>
        </p:spPr>
        <p:txBody>
          <a:bodyPr lIns="0" anchor="b">
            <a:noAutofit/>
          </a:bodyPr>
          <a:lstStyle>
            <a:lvl1pPr>
              <a:defRPr sz="4800" b="1">
                <a:latin typeface="+mj-lt"/>
              </a:defRPr>
            </a:lvl1pPr>
          </a:lstStyle>
          <a:p>
            <a:r>
              <a:rPr lang="en-US"/>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6"/>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1"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30"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6"/>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9"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8"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8" y="2068736"/>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8"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6" y="2068736"/>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6"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3"/>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1"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30"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3"/>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9"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8"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8" y="4118553"/>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8"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6" y="4118553"/>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6"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EE6020E3-D95B-4E55-964F-4B1A98BDAA6F}" type="datetime1">
              <a:rPr lang="en-US" smtClean="0"/>
              <a:t>1/30/2024</a:t>
            </a:fld>
            <a:endParaRPr lang="en-US"/>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a:xfrm>
            <a:off x="4038600" y="6356352"/>
            <a:ext cx="4114800" cy="365125"/>
          </a:xfrm>
          <a:prstGeom prst="rect">
            <a:avLst/>
          </a:prstGeom>
        </p:spPr>
        <p:txBody>
          <a:bodyPr>
            <a:noAutofit/>
          </a:bodyPr>
          <a:lstStyle>
            <a:lvl1pPr>
              <a:defRPr>
                <a:solidFill>
                  <a:schemeClr val="accent3"/>
                </a:solidFill>
                <a:latin typeface="+mn-lt"/>
              </a:defRPr>
            </a:lvl1pPr>
          </a:lstStyle>
          <a:p>
            <a:r>
              <a:rPr lang="en-US"/>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2"/>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FC9A72C8-1C87-42EF-8A11-BF6DFA19ED8B}" type="datetime1">
              <a:rPr lang="en-US" smtClean="0"/>
              <a:t>1/30/2024</a:t>
            </a:fld>
            <a:endParaRPr lang="en-US"/>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2"/>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3" r:id="rId10"/>
    <p:sldLayoutId id="2147483664" r:id="rId11"/>
    <p:sldLayoutId id="2147483665" r:id="rId12"/>
    <p:sldLayoutId id="2147483666" r:id="rId13"/>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www.flickr.com/photos/wilderdom/64733125"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4.jpeg"/><Relationship Id="rId5" Type="http://schemas.openxmlformats.org/officeDocument/2006/relationships/hyperlink" Target="https://www.preschools.sa.gov.au/mckay-childrens-centre/our-centre/show-and-tell"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hyperlink" Target="https://www.pexels.com/photo/words-text-scrabble-blocks-695571/"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hyperlink" Target="https://kyecac.ky.gov/families/Documents/pd-framework-2011.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461578" y="1478560"/>
            <a:ext cx="7096933" cy="2387600"/>
          </a:xfrm>
        </p:spPr>
        <p:txBody>
          <a:bodyPr/>
          <a:lstStyle/>
          <a:p>
            <a:r>
              <a:rPr lang="en-US"/>
              <a:t>Set Up Your Training For Success</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461578" y="1265387"/>
            <a:ext cx="6609303" cy="806675"/>
          </a:xfrm>
        </p:spPr>
        <p:txBody>
          <a:bodyPr/>
          <a:lstStyle/>
          <a:p>
            <a:r>
              <a:rPr lang="en-US"/>
              <a:t>Using Titles, Descriptions and Other ECE-TRIS Fields to </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1167494" y="381000"/>
            <a:ext cx="9779183" cy="1325563"/>
          </a:xfrm>
        </p:spPr>
        <p:txBody>
          <a:bodyPr anchor="b">
            <a:normAutofit/>
          </a:bodyPr>
          <a:lstStyle/>
          <a:p>
            <a:r>
              <a:rPr lang="en-US"/>
              <a:t>What do you look for in a title? </a:t>
            </a:r>
          </a:p>
        </p:txBody>
      </p:sp>
      <p:pic>
        <p:nvPicPr>
          <p:cNvPr id="8" name="Picture 7" descr="A hand holding a wooden block with words on it&#10;&#10;Description automatically generated">
            <a:extLst>
              <a:ext uri="{FF2B5EF4-FFF2-40B4-BE49-F238E27FC236}">
                <a16:creationId xmlns:a16="http://schemas.microsoft.com/office/drawing/2014/main" id="{0F6AB9DF-FF53-F8F7-6E77-9D5D1A932C5A}"/>
              </a:ext>
            </a:extLst>
          </p:cNvPr>
          <p:cNvPicPr>
            <a:picLocks noChangeAspect="1"/>
          </p:cNvPicPr>
          <p:nvPr/>
        </p:nvPicPr>
        <p:blipFill rotWithShape="1">
          <a:blip r:embed="rId3"/>
          <a:srcRect t="38190" b="13826"/>
          <a:stretch/>
        </p:blipFill>
        <p:spPr>
          <a:xfrm>
            <a:off x="1167494" y="2087563"/>
            <a:ext cx="9779183" cy="3366815"/>
          </a:xfrm>
          <a:prstGeom prst="rect">
            <a:avLst/>
          </a:prstGeom>
          <a:noFill/>
        </p:spPr>
      </p:pic>
      <p:sp>
        <p:nvSpPr>
          <p:cNvPr id="15" name="Slide Number Placeholder 4">
            <a:extLst>
              <a:ext uri="{FF2B5EF4-FFF2-40B4-BE49-F238E27FC236}">
                <a16:creationId xmlns:a16="http://schemas.microsoft.com/office/drawing/2014/main" id="{B1A72AAE-8EFC-D59E-F95A-DFDF36134F2E}"/>
              </a:ext>
            </a:extLst>
          </p:cNvPr>
          <p:cNvSpPr>
            <a:spLocks noGrp="1"/>
          </p:cNvSpPr>
          <p:nvPr>
            <p:ph type="sldNum" sz="quarter" idx="4"/>
          </p:nvPr>
        </p:nvSpPr>
        <p:spPr>
          <a:xfrm>
            <a:off x="10153277" y="6356352"/>
            <a:ext cx="1657723" cy="365125"/>
          </a:xfrm>
        </p:spPr>
        <p:txBody>
          <a:bodyPr/>
          <a:lstStyle/>
          <a:p>
            <a:pPr>
              <a:spcAft>
                <a:spcPts val="600"/>
              </a:spcAft>
            </a:pPr>
            <a:fld id="{294A09A9-5501-47C1-A89A-A340965A2BE2}" type="slidenum">
              <a:rPr lang="en-US" smtClean="0"/>
              <a:pPr>
                <a:spcAft>
                  <a:spcPts val="600"/>
                </a:spcAft>
              </a:pPr>
              <a:t>10</a:t>
            </a:fld>
            <a:endParaRPr lang="en-US"/>
          </a:p>
        </p:txBody>
      </p:sp>
      <p:sp>
        <p:nvSpPr>
          <p:cNvPr id="3" name="Date Placeholder 2">
            <a:extLst>
              <a:ext uri="{FF2B5EF4-FFF2-40B4-BE49-F238E27FC236}">
                <a16:creationId xmlns:a16="http://schemas.microsoft.com/office/drawing/2014/main" id="{154B61DB-C9C1-6FB3-B64F-AE86963302A9}"/>
              </a:ext>
            </a:extLst>
          </p:cNvPr>
          <p:cNvSpPr>
            <a:spLocks noGrp="1"/>
          </p:cNvSpPr>
          <p:nvPr>
            <p:ph type="dt" sz="half" idx="2"/>
          </p:nvPr>
        </p:nvSpPr>
        <p:spPr/>
        <p:txBody>
          <a:bodyPr/>
          <a:lstStyle/>
          <a:p>
            <a:fld id="{94E9604A-5F02-4914-82B0-A5EC259B5528}" type="datetime1">
              <a:rPr lang="en-US" smtClean="0"/>
              <a:t>1/30/2024</a:t>
            </a:fld>
            <a:endParaRPr lang="en-US"/>
          </a:p>
        </p:txBody>
      </p:sp>
    </p:spTree>
    <p:extLst>
      <p:ext uri="{BB962C8B-B14F-4D97-AF65-F5344CB8AC3E}">
        <p14:creationId xmlns:p14="http://schemas.microsoft.com/office/powerpoint/2010/main" val="1360436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1167494" y="381001"/>
            <a:ext cx="9779183" cy="1325563"/>
          </a:xfrm>
        </p:spPr>
        <p:txBody>
          <a:bodyPr/>
          <a:lstStyle/>
          <a:p>
            <a:r>
              <a:rPr lang="en-US"/>
              <a:t>Training Title</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idx="11"/>
          </p:nvPr>
        </p:nvSpPr>
        <p:spPr>
          <a:xfrm>
            <a:off x="1167493" y="2005689"/>
            <a:ext cx="4663440" cy="522515"/>
          </a:xfrm>
        </p:spPr>
        <p:txBody>
          <a:bodyPr/>
          <a:lstStyle/>
          <a:p>
            <a:r>
              <a:rPr lang="en-US" sz="3200"/>
              <a:t>Fun, Fun, Fun. </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a:xfrm>
            <a:off x="1167493" y="2528204"/>
            <a:ext cx="4663440" cy="2828613"/>
          </a:xfrm>
        </p:spPr>
        <p:txBody>
          <a:bodyPr vert="horz" lIns="91440" tIns="45720" rIns="91440" bIns="45720" rtlCol="0" anchor="t">
            <a:normAutofit/>
          </a:bodyPr>
          <a:lstStyle/>
          <a:p>
            <a:pPr marL="0" lvl="0" indent="0" algn="l" rtl="0">
              <a:spcBef>
                <a:spcPts val="0"/>
              </a:spcBef>
              <a:spcAft>
                <a:spcPts val="1600"/>
              </a:spcAft>
              <a:buNone/>
            </a:pPr>
            <a:endParaRPr lang="en-US" sz="3200"/>
          </a:p>
          <a:p>
            <a:pPr marL="0" lvl="0" indent="0" algn="l" rtl="0">
              <a:spcBef>
                <a:spcPts val="0"/>
              </a:spcBef>
              <a:spcAft>
                <a:spcPts val="1600"/>
              </a:spcAft>
              <a:buNone/>
            </a:pPr>
            <a:r>
              <a:rPr lang="en-US" sz="3200"/>
              <a:t>What do you think this training would be about? </a:t>
            </a:r>
          </a:p>
          <a:p>
            <a:endParaRPr lang="en-US"/>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idx="10"/>
          </p:nvPr>
        </p:nvSpPr>
        <p:spPr>
          <a:xfrm>
            <a:off x="14128227" y="2605139"/>
            <a:ext cx="2841961" cy="1345973"/>
          </a:xfrm>
        </p:spPr>
        <p:txBody>
          <a:bodyPr vert="horz" lIns="91440" tIns="45720" rIns="91440" bIns="45720" rtlCol="0" anchor="t">
            <a:normAutofit/>
          </a:bodyPr>
          <a:lstStyle/>
          <a:p>
            <a:endParaRPr lang="en-US"/>
          </a:p>
        </p:txBody>
      </p:sp>
      <p:sp>
        <p:nvSpPr>
          <p:cNvPr id="9" name="Slide Number Placeholder 8">
            <a:extLst>
              <a:ext uri="{FF2B5EF4-FFF2-40B4-BE49-F238E27FC236}">
                <a16:creationId xmlns:a16="http://schemas.microsoft.com/office/drawing/2014/main" id="{6FD448B0-743E-0045-8131-69B4EEC58365}"/>
              </a:ext>
            </a:extLst>
          </p:cNvPr>
          <p:cNvSpPr>
            <a:spLocks noGrp="1"/>
          </p:cNvSpPr>
          <p:nvPr>
            <p:ph type="sldNum" sz="quarter" idx="4"/>
          </p:nvPr>
        </p:nvSpPr>
        <p:spPr>
          <a:xfrm>
            <a:off x="10153277" y="6356351"/>
            <a:ext cx="1657723" cy="365125"/>
          </a:xfrm>
        </p:spPr>
        <p:txBody>
          <a:bodyPr/>
          <a:lstStyle/>
          <a:p>
            <a:fld id="{294A09A9-5501-47C1-A89A-A340965A2BE2}" type="slidenum">
              <a:rPr lang="en-US" smtClean="0"/>
              <a:pPr/>
              <a:t>11</a:t>
            </a:fld>
            <a:endParaRPr lang="en-US"/>
          </a:p>
        </p:txBody>
      </p:sp>
      <p:sp>
        <p:nvSpPr>
          <p:cNvPr id="7" name="Google Shape;220;p33">
            <a:extLst>
              <a:ext uri="{FF2B5EF4-FFF2-40B4-BE49-F238E27FC236}">
                <a16:creationId xmlns:a16="http://schemas.microsoft.com/office/drawing/2014/main" id="{26FF752E-907F-4C83-F7F1-58A09512158C}"/>
              </a:ext>
            </a:extLst>
          </p:cNvPr>
          <p:cNvSpPr txBox="1">
            <a:spLocks/>
          </p:cNvSpPr>
          <p:nvPr/>
        </p:nvSpPr>
        <p:spPr>
          <a:xfrm>
            <a:off x="872126" y="3896972"/>
            <a:ext cx="2901600" cy="2270400"/>
          </a:xfrm>
          <a:prstGeom prst="rect">
            <a:avLst/>
          </a:prstGeom>
        </p:spPr>
        <p:txBody>
          <a:bodyPr spcFirstLastPara="1" vert="horz" wrap="square" lIns="91425" tIns="91425" rIns="91425" bIns="91425" rtlCol="0" anchor="t" anchorCtr="0">
            <a:noAutofit/>
          </a:bodyPr>
          <a:lstStyle>
            <a:lvl1pPr marL="0" indent="0" algn="l" defTabSz="914377"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endParaRPr lang="en-US"/>
          </a:p>
        </p:txBody>
      </p:sp>
      <p:pic>
        <p:nvPicPr>
          <p:cNvPr id="10" name="Google Shape;228;p33">
            <a:extLst>
              <a:ext uri="{FF2B5EF4-FFF2-40B4-BE49-F238E27FC236}">
                <a16:creationId xmlns:a16="http://schemas.microsoft.com/office/drawing/2014/main" id="{CD74B863-A20C-CB52-40E4-7EE03D73F1C8}"/>
              </a:ext>
            </a:extLst>
          </p:cNvPr>
          <p:cNvPicPr preferRelativeResize="0"/>
          <p:nvPr/>
        </p:nvPicPr>
        <p:blipFill>
          <a:blip r:embed="rId3">
            <a:alphaModFix amt="80000"/>
          </a:blip>
          <a:stretch>
            <a:fillRect/>
          </a:stretch>
        </p:blipFill>
        <p:spPr>
          <a:xfrm rot="4780916" flipH="1">
            <a:off x="5640736" y="2865717"/>
            <a:ext cx="1579416" cy="716443"/>
          </a:xfrm>
          <a:prstGeom prst="rect">
            <a:avLst/>
          </a:prstGeom>
          <a:noFill/>
          <a:ln>
            <a:noFill/>
          </a:ln>
        </p:spPr>
      </p:pic>
      <p:pic>
        <p:nvPicPr>
          <p:cNvPr id="11" name="Picture 10" descr="A child drawing on a white board&#10;&#10;Description automatically generated with medium confidence">
            <a:extLst>
              <a:ext uri="{FF2B5EF4-FFF2-40B4-BE49-F238E27FC236}">
                <a16:creationId xmlns:a16="http://schemas.microsoft.com/office/drawing/2014/main" id="{451CFDAE-7EEA-F46D-2F8E-7CA1D017AC9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flipV="1">
            <a:off x="6855882" y="759745"/>
            <a:ext cx="3109002" cy="1988301"/>
          </a:xfrm>
          <a:prstGeom prst="rect">
            <a:avLst/>
          </a:prstGeom>
        </p:spPr>
      </p:pic>
      <p:pic>
        <p:nvPicPr>
          <p:cNvPr id="12" name="Picture 11" descr="A picture containing outdoor, water, child, child&#10;&#10;Description automatically generated">
            <a:extLst>
              <a:ext uri="{FF2B5EF4-FFF2-40B4-BE49-F238E27FC236}">
                <a16:creationId xmlns:a16="http://schemas.microsoft.com/office/drawing/2014/main" id="{6430E261-8F32-EC42-6E74-02536A90550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766080">
            <a:off x="7144949" y="3078997"/>
            <a:ext cx="2530866" cy="2264467"/>
          </a:xfrm>
          <a:prstGeom prst="rect">
            <a:avLst/>
          </a:prstGeom>
        </p:spPr>
      </p:pic>
      <p:sp>
        <p:nvSpPr>
          <p:cNvPr id="14" name="Date Placeholder 13">
            <a:extLst>
              <a:ext uri="{FF2B5EF4-FFF2-40B4-BE49-F238E27FC236}">
                <a16:creationId xmlns:a16="http://schemas.microsoft.com/office/drawing/2014/main" id="{7761CA6A-CB06-843A-F9B1-7AEFE0C69EBE}"/>
              </a:ext>
            </a:extLst>
          </p:cNvPr>
          <p:cNvSpPr>
            <a:spLocks noGrp="1"/>
          </p:cNvSpPr>
          <p:nvPr>
            <p:ph type="dt" sz="half" idx="2"/>
          </p:nvPr>
        </p:nvSpPr>
        <p:spPr/>
        <p:txBody>
          <a:bodyPr/>
          <a:lstStyle/>
          <a:p>
            <a:r>
              <a:rPr lang="en-US"/>
              <a:t>1/12/2024</a:t>
            </a:r>
          </a:p>
        </p:txBody>
      </p:sp>
    </p:spTree>
    <p:extLst>
      <p:ext uri="{BB962C8B-B14F-4D97-AF65-F5344CB8AC3E}">
        <p14:creationId xmlns:p14="http://schemas.microsoft.com/office/powerpoint/2010/main" val="600823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9B893-ED00-223E-2B5F-8B0E2E05AEBE}"/>
              </a:ext>
            </a:extLst>
          </p:cNvPr>
          <p:cNvSpPr>
            <a:spLocks noGrp="1"/>
          </p:cNvSpPr>
          <p:nvPr>
            <p:ph type="title"/>
          </p:nvPr>
        </p:nvSpPr>
        <p:spPr/>
        <p:txBody>
          <a:bodyPr/>
          <a:lstStyle/>
          <a:p>
            <a:r>
              <a:rPr lang="en-US"/>
              <a:t>Intentional Titles </a:t>
            </a:r>
          </a:p>
        </p:txBody>
      </p:sp>
      <p:sp>
        <p:nvSpPr>
          <p:cNvPr id="3" name="Content Placeholder 2">
            <a:extLst>
              <a:ext uri="{FF2B5EF4-FFF2-40B4-BE49-F238E27FC236}">
                <a16:creationId xmlns:a16="http://schemas.microsoft.com/office/drawing/2014/main" id="{53346660-2D64-DC8F-4E2B-F10F5B0BB583}"/>
              </a:ext>
            </a:extLst>
          </p:cNvPr>
          <p:cNvSpPr>
            <a:spLocks noGrp="1"/>
          </p:cNvSpPr>
          <p:nvPr>
            <p:ph idx="1"/>
          </p:nvPr>
        </p:nvSpPr>
        <p:spPr>
          <a:xfrm>
            <a:off x="1073365" y="1996933"/>
            <a:ext cx="4114801" cy="3366813"/>
          </a:xfrm>
        </p:spPr>
        <p:txBody>
          <a:bodyPr/>
          <a:lstStyle/>
          <a:p>
            <a:r>
              <a:rPr kumimoji="0" lang="en" sz="3200" b="1" i="0" u="none" strike="noStrike" kern="0" cap="none" spc="0" normalizeH="0" baseline="0" noProof="0">
                <a:ln>
                  <a:noFill/>
                </a:ln>
                <a:solidFill>
                  <a:srgbClr val="B44141"/>
                </a:solidFill>
                <a:effectLst/>
                <a:uLnTx/>
                <a:uFillTx/>
                <a:latin typeface="Concert One"/>
                <a:sym typeface="Concert One"/>
              </a:rPr>
              <a:t>The words you choose for your title may be the only thing a potential trainee sees. </a:t>
            </a:r>
          </a:p>
          <a:p>
            <a:endParaRPr lang="en-US" sz="3200"/>
          </a:p>
        </p:txBody>
      </p:sp>
      <p:sp>
        <p:nvSpPr>
          <p:cNvPr id="5" name="Slide Number Placeholder 4">
            <a:extLst>
              <a:ext uri="{FF2B5EF4-FFF2-40B4-BE49-F238E27FC236}">
                <a16:creationId xmlns:a16="http://schemas.microsoft.com/office/drawing/2014/main" id="{E7648CB5-871C-A6F1-CF18-B2EC26A3A96B}"/>
              </a:ext>
            </a:extLst>
          </p:cNvPr>
          <p:cNvSpPr>
            <a:spLocks noGrp="1"/>
          </p:cNvSpPr>
          <p:nvPr>
            <p:ph type="sldNum" sz="quarter" idx="12"/>
          </p:nvPr>
        </p:nvSpPr>
        <p:spPr>
          <a:xfrm>
            <a:off x="10153277" y="6356352"/>
            <a:ext cx="1657723" cy="365125"/>
          </a:xfrm>
        </p:spPr>
        <p:txBody>
          <a:bodyPr/>
          <a:lstStyle/>
          <a:p>
            <a:fld id="{294A09A9-5501-47C1-A89A-A340965A2BE2}" type="slidenum">
              <a:rPr lang="en-US" smtClean="0"/>
              <a:pPr/>
              <a:t>12</a:t>
            </a:fld>
            <a:endParaRPr lang="en-US"/>
          </a:p>
        </p:txBody>
      </p:sp>
      <p:pic>
        <p:nvPicPr>
          <p:cNvPr id="7" name="Picture 6" descr="A picture containing electronics, keyboard&#10;&#10;Description automatically generated">
            <a:extLst>
              <a:ext uri="{FF2B5EF4-FFF2-40B4-BE49-F238E27FC236}">
                <a16:creationId xmlns:a16="http://schemas.microsoft.com/office/drawing/2014/main" id="{DB49F62E-BD3A-2AB8-5967-49FCA3E96A9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1240022">
            <a:off x="1436385" y="4417433"/>
            <a:ext cx="2463498" cy="1587197"/>
          </a:xfrm>
          <a:prstGeom prst="rect">
            <a:avLst/>
          </a:prstGeom>
        </p:spPr>
      </p:pic>
      <p:pic>
        <p:nvPicPr>
          <p:cNvPr id="8" name="Google Shape;257;p35">
            <a:extLst>
              <a:ext uri="{FF2B5EF4-FFF2-40B4-BE49-F238E27FC236}">
                <a16:creationId xmlns:a16="http://schemas.microsoft.com/office/drawing/2014/main" id="{0641369C-7FE3-A4AB-F665-ADDCDE6BA896}"/>
              </a:ext>
            </a:extLst>
          </p:cNvPr>
          <p:cNvPicPr preferRelativeResize="0"/>
          <p:nvPr/>
        </p:nvPicPr>
        <p:blipFill>
          <a:blip r:embed="rId5">
            <a:alphaModFix amt="80000"/>
          </a:blip>
          <a:stretch>
            <a:fillRect/>
          </a:stretch>
        </p:blipFill>
        <p:spPr>
          <a:xfrm rot="16533868">
            <a:off x="3903645" y="3819075"/>
            <a:ext cx="1579416" cy="716443"/>
          </a:xfrm>
          <a:prstGeom prst="rect">
            <a:avLst/>
          </a:prstGeom>
          <a:noFill/>
          <a:ln>
            <a:noFill/>
          </a:ln>
        </p:spPr>
      </p:pic>
      <p:sp>
        <p:nvSpPr>
          <p:cNvPr id="9" name="TextBox 8">
            <a:extLst>
              <a:ext uri="{FF2B5EF4-FFF2-40B4-BE49-F238E27FC236}">
                <a16:creationId xmlns:a16="http://schemas.microsoft.com/office/drawing/2014/main" id="{DA92355C-0A08-BF51-BEA2-0971F640ABE6}"/>
              </a:ext>
            </a:extLst>
          </p:cNvPr>
          <p:cNvSpPr txBox="1"/>
          <p:nvPr/>
        </p:nvSpPr>
        <p:spPr>
          <a:xfrm>
            <a:off x="6358875" y="1976693"/>
            <a:ext cx="4623263" cy="3108543"/>
          </a:xfrm>
          <a:prstGeom prst="rect">
            <a:avLst/>
          </a:prstGeom>
          <a:noFill/>
        </p:spPr>
        <p:txBody>
          <a:bodyPr wrap="square" rtlCol="0">
            <a:spAutoFit/>
          </a:bodyPr>
          <a:lstStyle/>
          <a:p>
            <a:pPr marL="457200" lvl="0" indent="-317500" algn="l" rtl="0">
              <a:spcBef>
                <a:spcPts val="0"/>
              </a:spcBef>
              <a:spcAft>
                <a:spcPts val="0"/>
              </a:spcAft>
              <a:buSzPts val="1400"/>
              <a:buChar char="●"/>
            </a:pPr>
            <a:r>
              <a:rPr lang="en-US" sz="2800"/>
              <a:t>Your title should be clear and specific. </a:t>
            </a:r>
          </a:p>
          <a:p>
            <a:pPr marL="457200" lvl="0" indent="-317500" algn="l" rtl="0">
              <a:spcBef>
                <a:spcPts val="0"/>
              </a:spcBef>
              <a:spcAft>
                <a:spcPts val="0"/>
              </a:spcAft>
              <a:buSzPts val="1400"/>
              <a:buChar char="●"/>
            </a:pPr>
            <a:endParaRPr lang="en-US" sz="2800"/>
          </a:p>
          <a:p>
            <a:pPr marL="457200" lvl="0" indent="-317500" algn="l" rtl="0">
              <a:spcBef>
                <a:spcPts val="0"/>
              </a:spcBef>
              <a:spcAft>
                <a:spcPts val="0"/>
              </a:spcAft>
              <a:buSzPts val="1400"/>
              <a:buChar char="●"/>
            </a:pPr>
            <a:r>
              <a:rPr lang="en-US" sz="2800"/>
              <a:t>Your title should reflect your workplace outcomes.</a:t>
            </a:r>
            <a:br>
              <a:rPr lang="en-US" sz="2800"/>
            </a:br>
            <a:endParaRPr lang="en-US" sz="2800"/>
          </a:p>
        </p:txBody>
      </p:sp>
      <p:sp>
        <p:nvSpPr>
          <p:cNvPr id="11" name="Date Placeholder 10">
            <a:extLst>
              <a:ext uri="{FF2B5EF4-FFF2-40B4-BE49-F238E27FC236}">
                <a16:creationId xmlns:a16="http://schemas.microsoft.com/office/drawing/2014/main" id="{F1B69C6A-71A6-451A-CFBF-E73EC96919CF}"/>
              </a:ext>
            </a:extLst>
          </p:cNvPr>
          <p:cNvSpPr>
            <a:spLocks noGrp="1"/>
          </p:cNvSpPr>
          <p:nvPr>
            <p:ph type="dt" sz="half" idx="10"/>
          </p:nvPr>
        </p:nvSpPr>
        <p:spPr/>
        <p:txBody>
          <a:bodyPr/>
          <a:lstStyle/>
          <a:p>
            <a:r>
              <a:rPr lang="en-US"/>
              <a:t>1/12/2024</a:t>
            </a:r>
          </a:p>
        </p:txBody>
      </p:sp>
    </p:spTree>
    <p:extLst>
      <p:ext uri="{BB962C8B-B14F-4D97-AF65-F5344CB8AC3E}">
        <p14:creationId xmlns:p14="http://schemas.microsoft.com/office/powerpoint/2010/main" val="36453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702FA-A684-1700-5DEE-18ADA7C981FC}"/>
              </a:ext>
            </a:extLst>
          </p:cNvPr>
          <p:cNvSpPr>
            <a:spLocks noGrp="1"/>
          </p:cNvSpPr>
          <p:nvPr>
            <p:ph type="title"/>
          </p:nvPr>
        </p:nvSpPr>
        <p:spPr/>
        <p:txBody>
          <a:bodyPr/>
          <a:lstStyle/>
          <a:p>
            <a:r>
              <a:rPr lang="en-US"/>
              <a:t>Features of a Title </a:t>
            </a:r>
          </a:p>
        </p:txBody>
      </p:sp>
      <p:sp>
        <p:nvSpPr>
          <p:cNvPr id="3" name="Content Placeholder 2">
            <a:extLst>
              <a:ext uri="{FF2B5EF4-FFF2-40B4-BE49-F238E27FC236}">
                <a16:creationId xmlns:a16="http://schemas.microsoft.com/office/drawing/2014/main" id="{58B4B393-A8BA-8187-1715-681B620AA534}"/>
              </a:ext>
            </a:extLst>
          </p:cNvPr>
          <p:cNvSpPr>
            <a:spLocks noGrp="1"/>
          </p:cNvSpPr>
          <p:nvPr>
            <p:ph idx="1"/>
          </p:nvPr>
        </p:nvSpPr>
        <p:spPr>
          <a:xfrm>
            <a:off x="1821935" y="1870510"/>
            <a:ext cx="9779183" cy="4349067"/>
          </a:xfrm>
        </p:spPr>
        <p:txBody>
          <a:bodyPr/>
          <a:lstStyle/>
          <a:p>
            <a:r>
              <a:rPr lang="en-US" sz="3200">
                <a:solidFill>
                  <a:srgbClr val="FF0000"/>
                </a:solidFill>
              </a:rPr>
              <a:t>Inviting</a:t>
            </a:r>
          </a:p>
          <a:p>
            <a:r>
              <a:rPr lang="en-US"/>
              <a:t>The title should make someone want to enroll.</a:t>
            </a:r>
          </a:p>
          <a:p>
            <a:r>
              <a:rPr lang="en-US" sz="3200">
                <a:solidFill>
                  <a:srgbClr val="FF0000"/>
                </a:solidFill>
              </a:rPr>
              <a:t>Interesting</a:t>
            </a:r>
          </a:p>
          <a:p>
            <a:r>
              <a:rPr lang="en"/>
              <a:t>The title should make someone want to know more about what is in the training.</a:t>
            </a:r>
          </a:p>
          <a:p>
            <a:r>
              <a:rPr lang="en-US" sz="3200">
                <a:solidFill>
                  <a:srgbClr val="FF0000"/>
                </a:solidFill>
              </a:rPr>
              <a:t>Different</a:t>
            </a:r>
          </a:p>
          <a:p>
            <a:r>
              <a:rPr lang="en-US"/>
              <a:t>The title shouldn’t be the same old training title. </a:t>
            </a:r>
          </a:p>
          <a:p>
            <a:endParaRPr lang="en-US" sz="2800">
              <a:solidFill>
                <a:srgbClr val="FF0000"/>
              </a:solidFill>
            </a:endParaRPr>
          </a:p>
          <a:p>
            <a:endParaRPr lang="en"/>
          </a:p>
          <a:p>
            <a:endParaRPr lang="en-US"/>
          </a:p>
        </p:txBody>
      </p:sp>
      <p:sp>
        <p:nvSpPr>
          <p:cNvPr id="5" name="Slide Number Placeholder 4">
            <a:extLst>
              <a:ext uri="{FF2B5EF4-FFF2-40B4-BE49-F238E27FC236}">
                <a16:creationId xmlns:a16="http://schemas.microsoft.com/office/drawing/2014/main" id="{2343AFAA-A3CD-E99F-8D51-F2E338D175BA}"/>
              </a:ext>
            </a:extLst>
          </p:cNvPr>
          <p:cNvSpPr>
            <a:spLocks noGrp="1"/>
          </p:cNvSpPr>
          <p:nvPr>
            <p:ph type="sldNum" sz="quarter" idx="12"/>
          </p:nvPr>
        </p:nvSpPr>
        <p:spPr/>
        <p:txBody>
          <a:bodyPr/>
          <a:lstStyle/>
          <a:p>
            <a:fld id="{294A09A9-5501-47C1-A89A-A340965A2BE2}" type="slidenum">
              <a:rPr lang="en-US" smtClean="0"/>
              <a:pPr/>
              <a:t>13</a:t>
            </a:fld>
            <a:endParaRPr lang="en-US"/>
          </a:p>
        </p:txBody>
      </p:sp>
      <p:grpSp>
        <p:nvGrpSpPr>
          <p:cNvPr id="56" name="Google Shape;300;p37">
            <a:extLst>
              <a:ext uri="{FF2B5EF4-FFF2-40B4-BE49-F238E27FC236}">
                <a16:creationId xmlns:a16="http://schemas.microsoft.com/office/drawing/2014/main" id="{94736B4D-B5A0-1AE0-7144-9CC0CBC67746}"/>
              </a:ext>
            </a:extLst>
          </p:cNvPr>
          <p:cNvGrpSpPr/>
          <p:nvPr/>
        </p:nvGrpSpPr>
        <p:grpSpPr>
          <a:xfrm>
            <a:off x="975126" y="1870510"/>
            <a:ext cx="611754" cy="643200"/>
            <a:chOff x="1183375" y="2536600"/>
            <a:chExt cx="1060600" cy="1114925"/>
          </a:xfrm>
        </p:grpSpPr>
        <p:sp>
          <p:nvSpPr>
            <p:cNvPr id="57" name="Google Shape;301;p37">
              <a:extLst>
                <a:ext uri="{FF2B5EF4-FFF2-40B4-BE49-F238E27FC236}">
                  <a16:creationId xmlns:a16="http://schemas.microsoft.com/office/drawing/2014/main" id="{18F1A34E-71C5-6CA3-E3E4-E07CD8768806}"/>
                </a:ext>
              </a:extLst>
            </p:cNvPr>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2;p37">
              <a:extLst>
                <a:ext uri="{FF2B5EF4-FFF2-40B4-BE49-F238E27FC236}">
                  <a16:creationId xmlns:a16="http://schemas.microsoft.com/office/drawing/2014/main" id="{252A7FF8-52B4-5EA1-91BB-F0BC88921738}"/>
                </a:ext>
              </a:extLst>
            </p:cNvPr>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3;p37">
              <a:extLst>
                <a:ext uri="{FF2B5EF4-FFF2-40B4-BE49-F238E27FC236}">
                  <a16:creationId xmlns:a16="http://schemas.microsoft.com/office/drawing/2014/main" id="{98C3E48B-36A7-C001-A06A-C3D5ADAAE5E8}"/>
                </a:ext>
              </a:extLst>
            </p:cNvPr>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4;p37">
              <a:extLst>
                <a:ext uri="{FF2B5EF4-FFF2-40B4-BE49-F238E27FC236}">
                  <a16:creationId xmlns:a16="http://schemas.microsoft.com/office/drawing/2014/main" id="{C3F9A571-D4E6-3B3B-F0F6-5864BB5B1685}"/>
                </a:ext>
              </a:extLst>
            </p:cNvPr>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5;p37">
              <a:extLst>
                <a:ext uri="{FF2B5EF4-FFF2-40B4-BE49-F238E27FC236}">
                  <a16:creationId xmlns:a16="http://schemas.microsoft.com/office/drawing/2014/main" id="{6D1E3C93-EDC3-446D-D1FF-654223B5AF39}"/>
                </a:ext>
              </a:extLst>
            </p:cNvPr>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6;p37">
              <a:extLst>
                <a:ext uri="{FF2B5EF4-FFF2-40B4-BE49-F238E27FC236}">
                  <a16:creationId xmlns:a16="http://schemas.microsoft.com/office/drawing/2014/main" id="{8A27DA94-5E89-1B85-6661-533CA6BF054E}"/>
                </a:ext>
              </a:extLst>
            </p:cNvPr>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7;p37">
              <a:extLst>
                <a:ext uri="{FF2B5EF4-FFF2-40B4-BE49-F238E27FC236}">
                  <a16:creationId xmlns:a16="http://schemas.microsoft.com/office/drawing/2014/main" id="{5A260B81-C1F3-34A8-9420-F0F6D7949B44}"/>
                </a:ext>
              </a:extLst>
            </p:cNvPr>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8;p37">
              <a:extLst>
                <a:ext uri="{FF2B5EF4-FFF2-40B4-BE49-F238E27FC236}">
                  <a16:creationId xmlns:a16="http://schemas.microsoft.com/office/drawing/2014/main" id="{F77A33BF-B208-358B-CF09-EF0C5AF0EB39}"/>
                </a:ext>
              </a:extLst>
            </p:cNvPr>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9;p37">
              <a:extLst>
                <a:ext uri="{FF2B5EF4-FFF2-40B4-BE49-F238E27FC236}">
                  <a16:creationId xmlns:a16="http://schemas.microsoft.com/office/drawing/2014/main" id="{5B726F29-E6A6-A051-119C-B1080642024C}"/>
                </a:ext>
              </a:extLst>
            </p:cNvPr>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p37">
              <a:extLst>
                <a:ext uri="{FF2B5EF4-FFF2-40B4-BE49-F238E27FC236}">
                  <a16:creationId xmlns:a16="http://schemas.microsoft.com/office/drawing/2014/main" id="{66D9F6A5-DC8F-FE25-797B-584D26DB8842}"/>
                </a:ext>
              </a:extLst>
            </p:cNvPr>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1;p37">
              <a:extLst>
                <a:ext uri="{FF2B5EF4-FFF2-40B4-BE49-F238E27FC236}">
                  <a16:creationId xmlns:a16="http://schemas.microsoft.com/office/drawing/2014/main" id="{6ECA81A0-D9CD-8FB5-DB79-1E4033937F5C}"/>
                </a:ext>
              </a:extLst>
            </p:cNvPr>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312;p37">
            <a:extLst>
              <a:ext uri="{FF2B5EF4-FFF2-40B4-BE49-F238E27FC236}">
                <a16:creationId xmlns:a16="http://schemas.microsoft.com/office/drawing/2014/main" id="{70B267D7-A348-1B2E-68DE-D9EDEF783658}"/>
              </a:ext>
            </a:extLst>
          </p:cNvPr>
          <p:cNvGrpSpPr/>
          <p:nvPr/>
        </p:nvGrpSpPr>
        <p:grpSpPr>
          <a:xfrm>
            <a:off x="947567" y="3048901"/>
            <a:ext cx="679839" cy="489887"/>
            <a:chOff x="5310875" y="337375"/>
            <a:chExt cx="916225" cy="660225"/>
          </a:xfrm>
        </p:grpSpPr>
        <p:sp>
          <p:nvSpPr>
            <p:cNvPr id="69" name="Google Shape;313;p37">
              <a:extLst>
                <a:ext uri="{FF2B5EF4-FFF2-40B4-BE49-F238E27FC236}">
                  <a16:creationId xmlns:a16="http://schemas.microsoft.com/office/drawing/2014/main" id="{D7EBF813-247F-17E2-9F71-E0782FC44D6B}"/>
                </a:ext>
              </a:extLst>
            </p:cNvPr>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14;p37">
              <a:extLst>
                <a:ext uri="{FF2B5EF4-FFF2-40B4-BE49-F238E27FC236}">
                  <a16:creationId xmlns:a16="http://schemas.microsoft.com/office/drawing/2014/main" id="{3DF1A0E7-8939-562D-1FAA-C364B1410F55}"/>
                </a:ext>
              </a:extLst>
            </p:cNvPr>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15;p37">
              <a:extLst>
                <a:ext uri="{FF2B5EF4-FFF2-40B4-BE49-F238E27FC236}">
                  <a16:creationId xmlns:a16="http://schemas.microsoft.com/office/drawing/2014/main" id="{69864D05-6ED5-F9A3-7405-3F7646AC041D}"/>
                </a:ext>
              </a:extLst>
            </p:cNvPr>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16;p37">
              <a:extLst>
                <a:ext uri="{FF2B5EF4-FFF2-40B4-BE49-F238E27FC236}">
                  <a16:creationId xmlns:a16="http://schemas.microsoft.com/office/drawing/2014/main" id="{258FB84F-4BA9-03DA-F565-F3BBA811DF9B}"/>
                </a:ext>
              </a:extLst>
            </p:cNvPr>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17;p37">
              <a:extLst>
                <a:ext uri="{FF2B5EF4-FFF2-40B4-BE49-F238E27FC236}">
                  <a16:creationId xmlns:a16="http://schemas.microsoft.com/office/drawing/2014/main" id="{EA8F8899-94F2-1556-3651-EE804BA7B844}"/>
                </a:ext>
              </a:extLst>
            </p:cNvPr>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318;p37">
            <a:extLst>
              <a:ext uri="{FF2B5EF4-FFF2-40B4-BE49-F238E27FC236}">
                <a16:creationId xmlns:a16="http://schemas.microsoft.com/office/drawing/2014/main" id="{6E7F7487-C5FD-BEA1-E2E3-C07374B51343}"/>
              </a:ext>
            </a:extLst>
          </p:cNvPr>
          <p:cNvSpPr/>
          <p:nvPr/>
        </p:nvSpPr>
        <p:spPr>
          <a:xfrm>
            <a:off x="1049294" y="4388130"/>
            <a:ext cx="578112" cy="572717"/>
          </a:xfrm>
          <a:custGeom>
            <a:avLst/>
            <a:gdLst/>
            <a:ahLst/>
            <a:cxnLst/>
            <a:rect l="l" t="t" r="r" b="b"/>
            <a:pathLst>
              <a:path w="29253" h="28980" extrusionOk="0">
                <a:moveTo>
                  <a:pt x="14143" y="2700"/>
                </a:moveTo>
                <a:lnTo>
                  <a:pt x="14143" y="2701"/>
                </a:lnTo>
                <a:cubicBezTo>
                  <a:pt x="14382" y="2879"/>
                  <a:pt x="14610" y="3071"/>
                  <a:pt x="14826" y="3275"/>
                </a:cubicBezTo>
                <a:cubicBezTo>
                  <a:pt x="16631" y="4989"/>
                  <a:pt x="17613" y="7527"/>
                  <a:pt x="17512" y="9952"/>
                </a:cubicBezTo>
                <a:cubicBezTo>
                  <a:pt x="16350" y="9553"/>
                  <a:pt x="15139" y="9334"/>
                  <a:pt x="13946" y="9334"/>
                </a:cubicBezTo>
                <a:cubicBezTo>
                  <a:pt x="13767" y="9334"/>
                  <a:pt x="13588" y="9339"/>
                  <a:pt x="13409" y="9349"/>
                </a:cubicBezTo>
                <a:cubicBezTo>
                  <a:pt x="12636" y="9391"/>
                  <a:pt x="11849" y="9550"/>
                  <a:pt x="11078" y="9803"/>
                </a:cubicBezTo>
                <a:cubicBezTo>
                  <a:pt x="11026" y="7418"/>
                  <a:pt x="12076" y="4911"/>
                  <a:pt x="13651" y="3031"/>
                </a:cubicBezTo>
                <a:cubicBezTo>
                  <a:pt x="13812" y="2912"/>
                  <a:pt x="13976" y="2804"/>
                  <a:pt x="14143" y="2700"/>
                </a:cubicBezTo>
                <a:close/>
                <a:moveTo>
                  <a:pt x="13886" y="10716"/>
                </a:moveTo>
                <a:cubicBezTo>
                  <a:pt x="14821" y="10716"/>
                  <a:pt x="15765" y="10856"/>
                  <a:pt x="16686" y="11136"/>
                </a:cubicBezTo>
                <a:cubicBezTo>
                  <a:pt x="16903" y="11202"/>
                  <a:pt x="17115" y="11275"/>
                  <a:pt x="17324" y="11354"/>
                </a:cubicBezTo>
                <a:cubicBezTo>
                  <a:pt x="16955" y="12973"/>
                  <a:pt x="16048" y="14448"/>
                  <a:pt x="14512" y="15473"/>
                </a:cubicBezTo>
                <a:cubicBezTo>
                  <a:pt x="14486" y="15490"/>
                  <a:pt x="14459" y="15506"/>
                  <a:pt x="14432" y="15523"/>
                </a:cubicBezTo>
                <a:cubicBezTo>
                  <a:pt x="13538" y="14957"/>
                  <a:pt x="12753" y="14234"/>
                  <a:pt x="12162" y="13355"/>
                </a:cubicBezTo>
                <a:cubicBezTo>
                  <a:pt x="11692" y="12657"/>
                  <a:pt x="11390" y="11899"/>
                  <a:pt x="11225" y="11110"/>
                </a:cubicBezTo>
                <a:cubicBezTo>
                  <a:pt x="12088" y="10847"/>
                  <a:pt x="12983" y="10716"/>
                  <a:pt x="13886" y="10716"/>
                </a:cubicBezTo>
                <a:close/>
                <a:moveTo>
                  <a:pt x="18312" y="1537"/>
                </a:moveTo>
                <a:cubicBezTo>
                  <a:pt x="20093" y="1537"/>
                  <a:pt x="21942" y="2089"/>
                  <a:pt x="23631" y="3166"/>
                </a:cubicBezTo>
                <a:cubicBezTo>
                  <a:pt x="27706" y="5766"/>
                  <a:pt x="28613" y="11589"/>
                  <a:pt x="24959" y="14979"/>
                </a:cubicBezTo>
                <a:cubicBezTo>
                  <a:pt x="24699" y="15219"/>
                  <a:pt x="24420" y="15438"/>
                  <a:pt x="24127" y="15635"/>
                </a:cubicBezTo>
                <a:cubicBezTo>
                  <a:pt x="23065" y="13370"/>
                  <a:pt x="21068" y="11550"/>
                  <a:pt x="18752" y="10457"/>
                </a:cubicBezTo>
                <a:cubicBezTo>
                  <a:pt x="19023" y="7350"/>
                  <a:pt x="17700" y="4138"/>
                  <a:pt x="15330" y="2098"/>
                </a:cubicBezTo>
                <a:cubicBezTo>
                  <a:pt x="16271" y="1722"/>
                  <a:pt x="17280" y="1537"/>
                  <a:pt x="18312" y="1537"/>
                </a:cubicBezTo>
                <a:close/>
                <a:moveTo>
                  <a:pt x="9622" y="1191"/>
                </a:moveTo>
                <a:cubicBezTo>
                  <a:pt x="10716" y="1191"/>
                  <a:pt x="11799" y="1430"/>
                  <a:pt x="12794" y="1893"/>
                </a:cubicBezTo>
                <a:cubicBezTo>
                  <a:pt x="11658" y="2800"/>
                  <a:pt x="10851" y="4091"/>
                  <a:pt x="10636" y="5807"/>
                </a:cubicBezTo>
                <a:cubicBezTo>
                  <a:pt x="10620" y="5931"/>
                  <a:pt x="10693" y="6020"/>
                  <a:pt x="10792" y="6065"/>
                </a:cubicBezTo>
                <a:cubicBezTo>
                  <a:pt x="10315" y="7423"/>
                  <a:pt x="10088" y="8858"/>
                  <a:pt x="10132" y="10167"/>
                </a:cubicBezTo>
                <a:cubicBezTo>
                  <a:pt x="7489" y="11328"/>
                  <a:pt x="5198" y="13597"/>
                  <a:pt x="4538" y="16234"/>
                </a:cubicBezTo>
                <a:lnTo>
                  <a:pt x="4538" y="16235"/>
                </a:lnTo>
                <a:cubicBezTo>
                  <a:pt x="3803" y="15782"/>
                  <a:pt x="3172" y="15179"/>
                  <a:pt x="2686" y="14467"/>
                </a:cubicBezTo>
                <a:cubicBezTo>
                  <a:pt x="535" y="11329"/>
                  <a:pt x="1003" y="6440"/>
                  <a:pt x="3533" y="3553"/>
                </a:cubicBezTo>
                <a:cubicBezTo>
                  <a:pt x="3546" y="3555"/>
                  <a:pt x="3559" y="3556"/>
                  <a:pt x="3573" y="3556"/>
                </a:cubicBezTo>
                <a:cubicBezTo>
                  <a:pt x="3623" y="3556"/>
                  <a:pt x="3673" y="3543"/>
                  <a:pt x="3717" y="3516"/>
                </a:cubicBezTo>
                <a:cubicBezTo>
                  <a:pt x="5532" y="2476"/>
                  <a:pt x="6944" y="1344"/>
                  <a:pt x="9136" y="1207"/>
                </a:cubicBezTo>
                <a:cubicBezTo>
                  <a:pt x="9298" y="1196"/>
                  <a:pt x="9460" y="1191"/>
                  <a:pt x="9622" y="1191"/>
                </a:cubicBezTo>
                <a:close/>
                <a:moveTo>
                  <a:pt x="18507" y="11885"/>
                </a:moveTo>
                <a:cubicBezTo>
                  <a:pt x="20445" y="12900"/>
                  <a:pt x="21976" y="14481"/>
                  <a:pt x="22813" y="16335"/>
                </a:cubicBezTo>
                <a:cubicBezTo>
                  <a:pt x="21780" y="16759"/>
                  <a:pt x="20647" y="16964"/>
                  <a:pt x="19504" y="16964"/>
                </a:cubicBezTo>
                <a:cubicBezTo>
                  <a:pt x="18187" y="16964"/>
                  <a:pt x="16856" y="16692"/>
                  <a:pt x="15649" y="16169"/>
                </a:cubicBezTo>
                <a:cubicBezTo>
                  <a:pt x="16800" y="15293"/>
                  <a:pt x="17727" y="14157"/>
                  <a:pt x="18254" y="12714"/>
                </a:cubicBezTo>
                <a:lnTo>
                  <a:pt x="18254" y="12715"/>
                </a:lnTo>
                <a:cubicBezTo>
                  <a:pt x="18352" y="12443"/>
                  <a:pt x="18438" y="12166"/>
                  <a:pt x="18507" y="11885"/>
                </a:cubicBezTo>
                <a:close/>
                <a:moveTo>
                  <a:pt x="10357" y="11801"/>
                </a:moveTo>
                <a:cubicBezTo>
                  <a:pt x="10814" y="13567"/>
                  <a:pt x="11948" y="15027"/>
                  <a:pt x="13414" y="16108"/>
                </a:cubicBezTo>
                <a:lnTo>
                  <a:pt x="13414" y="16109"/>
                </a:lnTo>
                <a:cubicBezTo>
                  <a:pt x="11937" y="16849"/>
                  <a:pt x="10221" y="17287"/>
                  <a:pt x="8552" y="17287"/>
                </a:cubicBezTo>
                <a:cubicBezTo>
                  <a:pt x="7559" y="17287"/>
                  <a:pt x="6583" y="17132"/>
                  <a:pt x="5684" y="16794"/>
                </a:cubicBezTo>
                <a:cubicBezTo>
                  <a:pt x="6276" y="14376"/>
                  <a:pt x="8033" y="12813"/>
                  <a:pt x="10357" y="11801"/>
                </a:cubicBezTo>
                <a:close/>
                <a:moveTo>
                  <a:pt x="14597" y="16860"/>
                </a:moveTo>
                <a:cubicBezTo>
                  <a:pt x="16211" y="17742"/>
                  <a:pt x="18071" y="18226"/>
                  <a:pt x="19836" y="18239"/>
                </a:cubicBezTo>
                <a:cubicBezTo>
                  <a:pt x="19855" y="18239"/>
                  <a:pt x="19875" y="18239"/>
                  <a:pt x="19894" y="18239"/>
                </a:cubicBezTo>
                <a:cubicBezTo>
                  <a:pt x="21057" y="18239"/>
                  <a:pt x="22193" y="17983"/>
                  <a:pt x="23243" y="17533"/>
                </a:cubicBezTo>
                <a:lnTo>
                  <a:pt x="23243" y="17533"/>
                </a:lnTo>
                <a:cubicBezTo>
                  <a:pt x="23754" y="19405"/>
                  <a:pt x="23580" y="21466"/>
                  <a:pt x="22464" y="23460"/>
                </a:cubicBezTo>
                <a:cubicBezTo>
                  <a:pt x="20882" y="26284"/>
                  <a:pt x="18005" y="27654"/>
                  <a:pt x="15044" y="27654"/>
                </a:cubicBezTo>
                <a:cubicBezTo>
                  <a:pt x="13094" y="27654"/>
                  <a:pt x="11108" y="27060"/>
                  <a:pt x="9432" y="25894"/>
                </a:cubicBezTo>
                <a:cubicBezTo>
                  <a:pt x="7730" y="24710"/>
                  <a:pt x="6408" y="22914"/>
                  <a:pt x="5813" y="20917"/>
                </a:cubicBezTo>
                <a:cubicBezTo>
                  <a:pt x="5908" y="20794"/>
                  <a:pt x="5926" y="20630"/>
                  <a:pt x="5860" y="20490"/>
                </a:cubicBezTo>
                <a:lnTo>
                  <a:pt x="5860" y="20490"/>
                </a:lnTo>
                <a:lnTo>
                  <a:pt x="5861" y="20491"/>
                </a:lnTo>
                <a:cubicBezTo>
                  <a:pt x="5707" y="20141"/>
                  <a:pt x="5589" y="19777"/>
                  <a:pt x="5511" y="19402"/>
                </a:cubicBezTo>
                <a:cubicBezTo>
                  <a:pt x="5467" y="18994"/>
                  <a:pt x="5455" y="18582"/>
                  <a:pt x="5478" y="18171"/>
                </a:cubicBezTo>
                <a:cubicBezTo>
                  <a:pt x="5480" y="18134"/>
                  <a:pt x="5485" y="18100"/>
                  <a:pt x="5488" y="18063"/>
                </a:cubicBezTo>
                <a:cubicBezTo>
                  <a:pt x="6301" y="18358"/>
                  <a:pt x="7183" y="18520"/>
                  <a:pt x="8115" y="18520"/>
                </a:cubicBezTo>
                <a:cubicBezTo>
                  <a:pt x="8208" y="18520"/>
                  <a:pt x="8302" y="18518"/>
                  <a:pt x="8396" y="18515"/>
                </a:cubicBezTo>
                <a:cubicBezTo>
                  <a:pt x="10491" y="18442"/>
                  <a:pt x="12735" y="17924"/>
                  <a:pt x="14597" y="16860"/>
                </a:cubicBezTo>
                <a:close/>
                <a:moveTo>
                  <a:pt x="9193" y="1"/>
                </a:moveTo>
                <a:cubicBezTo>
                  <a:pt x="6999" y="1"/>
                  <a:pt x="4863" y="714"/>
                  <a:pt x="3713" y="2437"/>
                </a:cubicBezTo>
                <a:cubicBezTo>
                  <a:pt x="1187" y="4294"/>
                  <a:pt x="0" y="7949"/>
                  <a:pt x="275" y="10991"/>
                </a:cubicBezTo>
                <a:cubicBezTo>
                  <a:pt x="530" y="13822"/>
                  <a:pt x="2073" y="16256"/>
                  <a:pt x="4353" y="17543"/>
                </a:cubicBezTo>
                <a:cubicBezTo>
                  <a:pt x="4334" y="18048"/>
                  <a:pt x="4379" y="18553"/>
                  <a:pt x="4485" y="19048"/>
                </a:cubicBezTo>
                <a:cubicBezTo>
                  <a:pt x="4501" y="20156"/>
                  <a:pt x="4704" y="21244"/>
                  <a:pt x="5099" y="22206"/>
                </a:cubicBezTo>
                <a:cubicBezTo>
                  <a:pt x="6782" y="26306"/>
                  <a:pt x="10993" y="28980"/>
                  <a:pt x="15346" y="28980"/>
                </a:cubicBezTo>
                <a:cubicBezTo>
                  <a:pt x="16130" y="28980"/>
                  <a:pt x="16918" y="28893"/>
                  <a:pt x="17698" y="28712"/>
                </a:cubicBezTo>
                <a:cubicBezTo>
                  <a:pt x="22311" y="27642"/>
                  <a:pt x="25477" y="22829"/>
                  <a:pt x="24876" y="18171"/>
                </a:cubicBezTo>
                <a:cubicBezTo>
                  <a:pt x="24815" y="17713"/>
                  <a:pt x="24717" y="17260"/>
                  <a:pt x="24582" y="16818"/>
                </a:cubicBezTo>
                <a:cubicBezTo>
                  <a:pt x="26550" y="15547"/>
                  <a:pt x="28024" y="13524"/>
                  <a:pt x="28441" y="11154"/>
                </a:cubicBezTo>
                <a:cubicBezTo>
                  <a:pt x="29253" y="6545"/>
                  <a:pt x="26353" y="2608"/>
                  <a:pt x="22191" y="938"/>
                </a:cubicBezTo>
                <a:cubicBezTo>
                  <a:pt x="20987" y="455"/>
                  <a:pt x="19607" y="199"/>
                  <a:pt x="18228" y="199"/>
                </a:cubicBezTo>
                <a:cubicBezTo>
                  <a:pt x="16729" y="199"/>
                  <a:pt x="15231" y="502"/>
                  <a:pt x="13964" y="1145"/>
                </a:cubicBezTo>
                <a:cubicBezTo>
                  <a:pt x="12626" y="428"/>
                  <a:pt x="10892" y="1"/>
                  <a:pt x="9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Date Placeholder 7">
            <a:extLst>
              <a:ext uri="{FF2B5EF4-FFF2-40B4-BE49-F238E27FC236}">
                <a16:creationId xmlns:a16="http://schemas.microsoft.com/office/drawing/2014/main" id="{79A5EDDC-7430-AAF0-87E1-3A917555E821}"/>
              </a:ext>
            </a:extLst>
          </p:cNvPr>
          <p:cNvSpPr>
            <a:spLocks noGrp="1"/>
          </p:cNvSpPr>
          <p:nvPr>
            <p:ph type="dt" sz="half" idx="10"/>
          </p:nvPr>
        </p:nvSpPr>
        <p:spPr/>
        <p:txBody>
          <a:bodyPr/>
          <a:lstStyle/>
          <a:p>
            <a:r>
              <a:rPr lang="en-US"/>
              <a:t>1/12/2024</a:t>
            </a:r>
          </a:p>
        </p:txBody>
      </p:sp>
    </p:spTree>
    <p:extLst>
      <p:ext uri="{BB962C8B-B14F-4D97-AF65-F5344CB8AC3E}">
        <p14:creationId xmlns:p14="http://schemas.microsoft.com/office/powerpoint/2010/main" val="1255833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1167494" y="381001"/>
            <a:ext cx="9779183" cy="1325563"/>
          </a:xfrm>
        </p:spPr>
        <p:txBody>
          <a:bodyPr/>
          <a:lstStyle/>
          <a:p>
            <a:r>
              <a:rPr lang="en-US"/>
              <a:t>Which Title is More Informative? </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idx="11"/>
          </p:nvPr>
        </p:nvSpPr>
        <p:spPr>
          <a:xfrm>
            <a:off x="1167493" y="2005689"/>
            <a:ext cx="4663440" cy="522515"/>
          </a:xfrm>
        </p:spPr>
        <p:txBody>
          <a:bodyPr/>
          <a:lstStyle/>
          <a:p>
            <a:r>
              <a:rPr lang="en-US"/>
              <a:t>Title 1</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a:xfrm>
            <a:off x="1167493" y="2528204"/>
            <a:ext cx="4663440" cy="2828613"/>
          </a:xfrm>
        </p:spPr>
        <p:txBody>
          <a:bodyPr vert="horz" lIns="91440" tIns="45720" rIns="91440" bIns="45720" rtlCol="0" anchor="t">
            <a:normAutofit/>
          </a:bodyPr>
          <a:lstStyle/>
          <a:p>
            <a:r>
              <a:rPr lang="en-US"/>
              <a:t>Developmental screening using the Brigance Infant and Toddler Screening Tool</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idx="12"/>
          </p:nvPr>
        </p:nvSpPr>
        <p:spPr>
          <a:xfrm>
            <a:off x="6283235" y="2005689"/>
            <a:ext cx="4663440" cy="522515"/>
          </a:xfrm>
        </p:spPr>
        <p:txBody>
          <a:bodyPr/>
          <a:lstStyle/>
          <a:p>
            <a:r>
              <a:rPr lang="en-US"/>
              <a:t>Title 2</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idx="10"/>
          </p:nvPr>
        </p:nvSpPr>
        <p:spPr>
          <a:xfrm>
            <a:off x="6283235" y="2528204"/>
            <a:ext cx="4663440" cy="2828613"/>
          </a:xfrm>
        </p:spPr>
        <p:txBody>
          <a:bodyPr vert="horz" lIns="91440" tIns="45720" rIns="91440" bIns="45720" rtlCol="0" anchor="t">
            <a:normAutofit/>
          </a:bodyPr>
          <a:lstStyle/>
          <a:p>
            <a:r>
              <a:rPr lang="en-US"/>
              <a:t>Screening and Milestones </a:t>
            </a:r>
          </a:p>
        </p:txBody>
      </p:sp>
      <p:sp>
        <p:nvSpPr>
          <p:cNvPr id="9" name="Slide Number Placeholder 8">
            <a:extLst>
              <a:ext uri="{FF2B5EF4-FFF2-40B4-BE49-F238E27FC236}">
                <a16:creationId xmlns:a16="http://schemas.microsoft.com/office/drawing/2014/main" id="{6FD448B0-743E-0045-8131-69B4EEC58365}"/>
              </a:ext>
            </a:extLst>
          </p:cNvPr>
          <p:cNvSpPr>
            <a:spLocks noGrp="1"/>
          </p:cNvSpPr>
          <p:nvPr>
            <p:ph type="sldNum" sz="quarter" idx="4"/>
          </p:nvPr>
        </p:nvSpPr>
        <p:spPr>
          <a:xfrm>
            <a:off x="10153277" y="6356351"/>
            <a:ext cx="1657723" cy="365125"/>
          </a:xfrm>
        </p:spPr>
        <p:txBody>
          <a:bodyPr/>
          <a:lstStyle/>
          <a:p>
            <a:fld id="{294A09A9-5501-47C1-A89A-A340965A2BE2}" type="slidenum">
              <a:rPr lang="en-US" smtClean="0"/>
              <a:pPr/>
              <a:t>14</a:t>
            </a:fld>
            <a:endParaRPr lang="en-US"/>
          </a:p>
        </p:txBody>
      </p:sp>
      <p:sp>
        <p:nvSpPr>
          <p:cNvPr id="11" name="Date Placeholder 10">
            <a:extLst>
              <a:ext uri="{FF2B5EF4-FFF2-40B4-BE49-F238E27FC236}">
                <a16:creationId xmlns:a16="http://schemas.microsoft.com/office/drawing/2014/main" id="{6D8C6AC5-88F1-FFE8-4357-C8AD0B51A174}"/>
              </a:ext>
            </a:extLst>
          </p:cNvPr>
          <p:cNvSpPr>
            <a:spLocks noGrp="1"/>
          </p:cNvSpPr>
          <p:nvPr>
            <p:ph type="dt" sz="half" idx="2"/>
          </p:nvPr>
        </p:nvSpPr>
        <p:spPr/>
        <p:txBody>
          <a:bodyPr/>
          <a:lstStyle/>
          <a:p>
            <a:r>
              <a:rPr lang="en-US"/>
              <a:t>1/12/2024</a:t>
            </a:r>
          </a:p>
        </p:txBody>
      </p:sp>
    </p:spTree>
    <p:extLst>
      <p:ext uri="{BB962C8B-B14F-4D97-AF65-F5344CB8AC3E}">
        <p14:creationId xmlns:p14="http://schemas.microsoft.com/office/powerpoint/2010/main" val="217279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1167494" y="381001"/>
            <a:ext cx="9779183" cy="1325563"/>
          </a:xfrm>
        </p:spPr>
        <p:txBody>
          <a:bodyPr/>
          <a:lstStyle/>
          <a:p>
            <a:r>
              <a:rPr lang="en-US"/>
              <a:t>Which Title is More Informative? </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idx="11"/>
          </p:nvPr>
        </p:nvSpPr>
        <p:spPr>
          <a:xfrm>
            <a:off x="1167493" y="2005689"/>
            <a:ext cx="4663440" cy="522515"/>
          </a:xfrm>
        </p:spPr>
        <p:txBody>
          <a:bodyPr/>
          <a:lstStyle/>
          <a:p>
            <a:r>
              <a:rPr lang="en-US"/>
              <a:t>Title 1</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a:xfrm>
            <a:off x="1167493" y="2528204"/>
            <a:ext cx="4663440" cy="2828613"/>
          </a:xfrm>
        </p:spPr>
        <p:txBody>
          <a:bodyPr vert="horz" lIns="91440" tIns="45720" rIns="91440" bIns="45720" rtlCol="0" anchor="t">
            <a:normAutofit/>
          </a:bodyPr>
          <a:lstStyle/>
          <a:p>
            <a:r>
              <a:rPr lang="en-US"/>
              <a:t>Curriculum and Planning </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idx="12"/>
          </p:nvPr>
        </p:nvSpPr>
        <p:spPr>
          <a:xfrm>
            <a:off x="6283235" y="2005689"/>
            <a:ext cx="4663440" cy="522515"/>
          </a:xfrm>
        </p:spPr>
        <p:txBody>
          <a:bodyPr/>
          <a:lstStyle/>
          <a:p>
            <a:r>
              <a:rPr lang="en-US"/>
              <a:t>Title 2</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idx="10"/>
          </p:nvPr>
        </p:nvSpPr>
        <p:spPr>
          <a:xfrm>
            <a:off x="6283235" y="2528204"/>
            <a:ext cx="4663440" cy="2828613"/>
          </a:xfrm>
        </p:spPr>
        <p:txBody>
          <a:bodyPr vert="horz" lIns="91440" tIns="45720" rIns="91440" bIns="45720" rtlCol="0" anchor="t">
            <a:normAutofit/>
          </a:bodyPr>
          <a:lstStyle/>
          <a:p>
            <a:r>
              <a:rPr lang="en-US"/>
              <a:t>Bringing Curriculum to Life with Lesson Planning Using the Kentucky Early Childhood Standards</a:t>
            </a:r>
          </a:p>
        </p:txBody>
      </p:sp>
      <p:sp>
        <p:nvSpPr>
          <p:cNvPr id="9" name="Slide Number Placeholder 8">
            <a:extLst>
              <a:ext uri="{FF2B5EF4-FFF2-40B4-BE49-F238E27FC236}">
                <a16:creationId xmlns:a16="http://schemas.microsoft.com/office/drawing/2014/main" id="{6FD448B0-743E-0045-8131-69B4EEC58365}"/>
              </a:ext>
            </a:extLst>
          </p:cNvPr>
          <p:cNvSpPr>
            <a:spLocks noGrp="1"/>
          </p:cNvSpPr>
          <p:nvPr>
            <p:ph type="sldNum" sz="quarter" idx="4"/>
          </p:nvPr>
        </p:nvSpPr>
        <p:spPr>
          <a:xfrm>
            <a:off x="10153277" y="6356351"/>
            <a:ext cx="1657723" cy="365125"/>
          </a:xfrm>
        </p:spPr>
        <p:txBody>
          <a:bodyPr/>
          <a:lstStyle/>
          <a:p>
            <a:fld id="{294A09A9-5501-47C1-A89A-A340965A2BE2}" type="slidenum">
              <a:rPr lang="en-US" smtClean="0"/>
              <a:pPr/>
              <a:t>15</a:t>
            </a:fld>
            <a:endParaRPr lang="en-US"/>
          </a:p>
        </p:txBody>
      </p:sp>
      <p:sp>
        <p:nvSpPr>
          <p:cNvPr id="11" name="Date Placeholder 10">
            <a:extLst>
              <a:ext uri="{FF2B5EF4-FFF2-40B4-BE49-F238E27FC236}">
                <a16:creationId xmlns:a16="http://schemas.microsoft.com/office/drawing/2014/main" id="{CF62356D-9281-6694-DA40-3C512C592DCC}"/>
              </a:ext>
            </a:extLst>
          </p:cNvPr>
          <p:cNvSpPr>
            <a:spLocks noGrp="1"/>
          </p:cNvSpPr>
          <p:nvPr>
            <p:ph type="dt" sz="half" idx="2"/>
          </p:nvPr>
        </p:nvSpPr>
        <p:spPr/>
        <p:txBody>
          <a:bodyPr/>
          <a:lstStyle/>
          <a:p>
            <a:r>
              <a:rPr lang="en-US"/>
              <a:t>1/12/2024</a:t>
            </a:r>
          </a:p>
        </p:txBody>
      </p:sp>
    </p:spTree>
    <p:extLst>
      <p:ext uri="{BB962C8B-B14F-4D97-AF65-F5344CB8AC3E}">
        <p14:creationId xmlns:p14="http://schemas.microsoft.com/office/powerpoint/2010/main" val="3348219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4" y="381001"/>
            <a:ext cx="9779183" cy="1325563"/>
          </a:xfrm>
        </p:spPr>
        <p:txBody>
          <a:bodyPr/>
          <a:lstStyle/>
          <a:p>
            <a:r>
              <a:rPr lang="en-US"/>
              <a:t>Fill-in Journal Activity </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1167494" y="2653168"/>
            <a:ext cx="9779183" cy="3436483"/>
          </a:xfrm>
        </p:spPr>
        <p:txBody>
          <a:bodyPr vert="horz" lIns="91440" tIns="45720" rIns="91440" bIns="45720" rtlCol="0" anchor="t">
            <a:normAutofit/>
          </a:bodyPr>
          <a:lstStyle/>
          <a:p>
            <a:r>
              <a:rPr lang="en-US" sz="3200">
                <a:effectLst/>
                <a:latin typeface="Aptos" panose="020B0004020202020204" pitchFamily="34" charset="0"/>
                <a:ea typeface="Aptos" panose="020B0004020202020204" pitchFamily="34" charset="0"/>
                <a:cs typeface="Arial" panose="020B0604020202020204" pitchFamily="34" charset="0"/>
              </a:rPr>
              <a:t>Using the workplace outcome provided in your Fill-in </a:t>
            </a:r>
            <a:r>
              <a:rPr lang="en-US" sz="3200">
                <a:latin typeface="Aptos" panose="020B0004020202020204" pitchFamily="34" charset="0"/>
                <a:ea typeface="Aptos" panose="020B0004020202020204" pitchFamily="34" charset="0"/>
                <a:cs typeface="Arial" panose="020B0604020202020204" pitchFamily="34" charset="0"/>
              </a:rPr>
              <a:t>J</a:t>
            </a:r>
            <a:r>
              <a:rPr lang="en-US" sz="3200">
                <a:effectLst/>
                <a:latin typeface="Aptos" panose="020B0004020202020204" pitchFamily="34" charset="0"/>
                <a:ea typeface="Aptos" panose="020B0004020202020204" pitchFamily="34" charset="0"/>
                <a:cs typeface="Arial" panose="020B0604020202020204" pitchFamily="34" charset="0"/>
              </a:rPr>
              <a:t>ournal, write a meaningful training title.</a:t>
            </a:r>
            <a:endParaRPr lang="en-US" sz="3200"/>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7" y="6356351"/>
            <a:ext cx="1604683" cy="365125"/>
          </a:xfrm>
        </p:spPr>
        <p:txBody>
          <a:bodyPr/>
          <a:lstStyle/>
          <a:p>
            <a:fld id="{294A09A9-5501-47C1-A89A-A340965A2BE2}" type="slidenum">
              <a:rPr lang="en-US" smtClean="0"/>
              <a:pPr/>
              <a:t>16</a:t>
            </a:fld>
            <a:endParaRPr lang="en-US"/>
          </a:p>
        </p:txBody>
      </p:sp>
      <p:sp>
        <p:nvSpPr>
          <p:cNvPr id="8" name="Date Placeholder 7">
            <a:extLst>
              <a:ext uri="{FF2B5EF4-FFF2-40B4-BE49-F238E27FC236}">
                <a16:creationId xmlns:a16="http://schemas.microsoft.com/office/drawing/2014/main" id="{B7D77E56-2146-CEB3-B90D-CB680E9CEDC7}"/>
              </a:ext>
            </a:extLst>
          </p:cNvPr>
          <p:cNvSpPr>
            <a:spLocks noGrp="1"/>
          </p:cNvSpPr>
          <p:nvPr>
            <p:ph type="dt" sz="half" idx="10"/>
          </p:nvPr>
        </p:nvSpPr>
        <p:spPr/>
        <p:txBody>
          <a:bodyPr/>
          <a:lstStyle/>
          <a:p>
            <a:r>
              <a:rPr lang="en-US"/>
              <a:t>1/12/2024</a:t>
            </a:r>
          </a:p>
        </p:txBody>
      </p:sp>
    </p:spTree>
    <p:extLst>
      <p:ext uri="{BB962C8B-B14F-4D97-AF65-F5344CB8AC3E}">
        <p14:creationId xmlns:p14="http://schemas.microsoft.com/office/powerpoint/2010/main" val="1713070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ctrTitle"/>
          </p:nvPr>
        </p:nvSpPr>
        <p:spPr>
          <a:xfrm>
            <a:off x="658906" y="1990654"/>
            <a:ext cx="6245912" cy="2387600"/>
          </a:xfrm>
        </p:spPr>
        <p:txBody>
          <a:bodyPr/>
          <a:lstStyle/>
          <a:p>
            <a:r>
              <a:rPr lang="en-US"/>
              <a:t>Write an Accurate Training Description</a:t>
            </a:r>
          </a:p>
        </p:txBody>
      </p:sp>
      <p:sp>
        <p:nvSpPr>
          <p:cNvPr id="4" name="Text Placeholder 3" hidden="1">
            <a:extLst>
              <a:ext uri="{FF2B5EF4-FFF2-40B4-BE49-F238E27FC236}">
                <a16:creationId xmlns:a16="http://schemas.microsoft.com/office/drawing/2014/main" id="{D51A6D85-3837-435F-A342-5A3F98172B12}"/>
              </a:ext>
            </a:extLst>
          </p:cNvPr>
          <p:cNvSpPr>
            <a:spLocks noGrp="1"/>
          </p:cNvSpPr>
          <p:nvPr>
            <p:ph type="subTitle" idx="1"/>
          </p:nvPr>
        </p:nvSpPr>
        <p:spPr>
          <a:xfrm>
            <a:off x="658906" y="4668629"/>
            <a:ext cx="6245912" cy="1406101"/>
          </a:xfrm>
        </p:spPr>
        <p:txBody>
          <a:bodyPr vert="horz" lIns="91440" tIns="45720" rIns="91440" bIns="45720" rtlCol="0" anchor="t">
            <a:normAutofit/>
          </a:bodyPr>
          <a:lstStyle/>
          <a:p>
            <a:r>
              <a:rPr lang="en-US"/>
              <a:t>Slides x - y</a:t>
            </a:r>
          </a:p>
        </p:txBody>
      </p:sp>
      <p:sp>
        <p:nvSpPr>
          <p:cNvPr id="6" name="Date Placeholder 5">
            <a:extLst>
              <a:ext uri="{FF2B5EF4-FFF2-40B4-BE49-F238E27FC236}">
                <a16:creationId xmlns:a16="http://schemas.microsoft.com/office/drawing/2014/main" id="{68335A0E-0583-8342-71CC-F4E3474F13D5}"/>
              </a:ext>
            </a:extLst>
          </p:cNvPr>
          <p:cNvSpPr>
            <a:spLocks noGrp="1"/>
          </p:cNvSpPr>
          <p:nvPr>
            <p:ph type="dt" sz="half" idx="10"/>
          </p:nvPr>
        </p:nvSpPr>
        <p:spPr/>
        <p:txBody>
          <a:bodyPr/>
          <a:lstStyle/>
          <a:p>
            <a:r>
              <a:rPr lang="en-US">
                <a:solidFill>
                  <a:schemeClr val="bg1"/>
                </a:solidFill>
              </a:rPr>
              <a:t>1/12/2024</a:t>
            </a:r>
          </a:p>
        </p:txBody>
      </p:sp>
      <p:sp>
        <p:nvSpPr>
          <p:cNvPr id="7" name="Slide Number Placeholder 6">
            <a:extLst>
              <a:ext uri="{FF2B5EF4-FFF2-40B4-BE49-F238E27FC236}">
                <a16:creationId xmlns:a16="http://schemas.microsoft.com/office/drawing/2014/main" id="{F98FC0AC-5C3C-7462-4BFE-291F635BCEC5}"/>
              </a:ext>
            </a:extLst>
          </p:cNvPr>
          <p:cNvSpPr>
            <a:spLocks noGrp="1"/>
          </p:cNvSpPr>
          <p:nvPr>
            <p:ph type="sldNum" sz="quarter" idx="12"/>
          </p:nvPr>
        </p:nvSpPr>
        <p:spPr/>
        <p:txBody>
          <a:bodyPr/>
          <a:lstStyle/>
          <a:p>
            <a:fld id="{294A09A9-5501-47C1-A89A-A340965A2BE2}" type="slidenum">
              <a:rPr lang="en-US" smtClean="0">
                <a:solidFill>
                  <a:schemeClr val="bg1"/>
                </a:solidFill>
              </a:rPr>
              <a:pPr/>
              <a:t>17</a:t>
            </a:fld>
            <a:endParaRPr lang="en-US">
              <a:solidFill>
                <a:schemeClr val="bg1"/>
              </a:solidFill>
            </a:endParaRPr>
          </a:p>
        </p:txBody>
      </p:sp>
    </p:spTree>
    <p:extLst>
      <p:ext uri="{BB962C8B-B14F-4D97-AF65-F5344CB8AC3E}">
        <p14:creationId xmlns:p14="http://schemas.microsoft.com/office/powerpoint/2010/main" val="1684767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1065905" y="1043782"/>
            <a:ext cx="4265118" cy="1325563"/>
          </a:xfrm>
        </p:spPr>
        <p:txBody>
          <a:bodyPr/>
          <a:lstStyle/>
          <a:p>
            <a:r>
              <a:rPr kumimoji="0" lang="en" sz="3200" b="1" i="0" u="none" strike="noStrike" kern="0" cap="none" spc="0" normalizeH="0" baseline="0" noProof="0">
                <a:ln>
                  <a:noFill/>
                </a:ln>
                <a:solidFill>
                  <a:srgbClr val="B44141"/>
                </a:solidFill>
                <a:effectLst/>
                <a:uLnTx/>
                <a:uFillTx/>
                <a:sym typeface="Concert One"/>
              </a:rPr>
              <a:t>How would you describe your training?</a:t>
            </a:r>
            <a:endParaRPr lang="en-US" sz="3200"/>
          </a:p>
        </p:txBody>
      </p:sp>
      <p:sp>
        <p:nvSpPr>
          <p:cNvPr id="3" name="Text Placeholder 2">
            <a:extLst>
              <a:ext uri="{FF2B5EF4-FFF2-40B4-BE49-F238E27FC236}">
                <a16:creationId xmlns:a16="http://schemas.microsoft.com/office/drawing/2014/main" id="{EFB90AB4-D228-4548-B072-726498212362}"/>
              </a:ext>
            </a:extLst>
          </p:cNvPr>
          <p:cNvSpPr>
            <a:spLocks noGrp="1"/>
          </p:cNvSpPr>
          <p:nvPr>
            <p:ph idx="11"/>
          </p:nvPr>
        </p:nvSpPr>
        <p:spPr>
          <a:xfrm>
            <a:off x="12449575" y="1043782"/>
            <a:ext cx="4663440" cy="522515"/>
          </a:xfrm>
        </p:spPr>
        <p:txBody>
          <a:bodyPr/>
          <a:lstStyle/>
          <a:p>
            <a:endParaRPr lang="en-US" sz="3200"/>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a:xfrm>
            <a:off x="5264284" y="1522676"/>
            <a:ext cx="5355625" cy="4417644"/>
          </a:xfrm>
        </p:spPr>
        <p:txBody>
          <a:bodyPr vert="horz" lIns="91440" tIns="45720" rIns="91440" bIns="45720" rtlCol="0" anchor="t">
            <a:normAutofit fontScale="47500" lnSpcReduction="20000"/>
          </a:bodyPr>
          <a:lstStyle/>
          <a:p>
            <a:pPr marL="457200" lvl="0" indent="-317500" algn="l" rtl="0">
              <a:spcBef>
                <a:spcPts val="0"/>
              </a:spcBef>
              <a:spcAft>
                <a:spcPts val="0"/>
              </a:spcAft>
              <a:buSzPts val="1400"/>
              <a:buChar char="●"/>
            </a:pPr>
            <a:r>
              <a:rPr lang="en-US" sz="5900"/>
              <a:t>You need to include the major points of your topic and who the training is for.</a:t>
            </a:r>
            <a:br>
              <a:rPr lang="en-US" sz="5900"/>
            </a:br>
            <a:endParaRPr lang="en-US" sz="5900"/>
          </a:p>
          <a:p>
            <a:pPr marL="457200" lvl="0" indent="-317500" algn="l" rtl="0">
              <a:spcBef>
                <a:spcPts val="0"/>
              </a:spcBef>
              <a:spcAft>
                <a:spcPts val="0"/>
              </a:spcAft>
              <a:buSzPts val="1400"/>
              <a:buChar char="●"/>
            </a:pPr>
            <a:r>
              <a:rPr lang="en-US" sz="5900"/>
              <a:t>Your description should include references to the content of your training. </a:t>
            </a:r>
            <a:br>
              <a:rPr lang="en-US" sz="5900"/>
            </a:br>
            <a:endParaRPr lang="en-US" sz="5900"/>
          </a:p>
          <a:p>
            <a:pPr marL="457200" lvl="0" indent="-317500" algn="l" rtl="0">
              <a:spcBef>
                <a:spcPts val="0"/>
              </a:spcBef>
              <a:spcAft>
                <a:spcPts val="0"/>
              </a:spcAft>
              <a:buSzPts val="1400"/>
              <a:buChar char="●"/>
            </a:pPr>
            <a:r>
              <a:rPr lang="en-US" sz="5900"/>
              <a:t>Your description needs to let people know what you expect the participants to learn from your training </a:t>
            </a:r>
            <a:r>
              <a:rPr lang="en-US" sz="5900" i="1"/>
              <a:t>and do when they return to their workplace</a:t>
            </a:r>
            <a:r>
              <a:rPr lang="en-US" sz="5900"/>
              <a:t>.</a:t>
            </a:r>
            <a:br>
              <a:rPr lang="en-US" sz="5900"/>
            </a:br>
            <a:endParaRPr lang="en-US" sz="5900"/>
          </a:p>
          <a:p>
            <a:pPr marL="0" lvl="0" indent="0" algn="l" rtl="0">
              <a:spcBef>
                <a:spcPts val="0"/>
              </a:spcBef>
              <a:spcAft>
                <a:spcPts val="1600"/>
              </a:spcAft>
              <a:buNone/>
            </a:pPr>
            <a:endParaRPr lang="en-US" sz="3200"/>
          </a:p>
          <a:p>
            <a:endParaRPr lang="en-US"/>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idx="10"/>
          </p:nvPr>
        </p:nvSpPr>
        <p:spPr>
          <a:xfrm>
            <a:off x="14128227" y="2605139"/>
            <a:ext cx="2841961" cy="1345973"/>
          </a:xfrm>
        </p:spPr>
        <p:txBody>
          <a:bodyPr vert="horz" lIns="91440" tIns="45720" rIns="91440" bIns="45720" rtlCol="0" anchor="t">
            <a:normAutofit/>
          </a:bodyPr>
          <a:lstStyle/>
          <a:p>
            <a:endParaRPr lang="en-US"/>
          </a:p>
        </p:txBody>
      </p:sp>
      <p:sp>
        <p:nvSpPr>
          <p:cNvPr id="9" name="Slide Number Placeholder 8">
            <a:extLst>
              <a:ext uri="{FF2B5EF4-FFF2-40B4-BE49-F238E27FC236}">
                <a16:creationId xmlns:a16="http://schemas.microsoft.com/office/drawing/2014/main" id="{6FD448B0-743E-0045-8131-69B4EEC58365}"/>
              </a:ext>
            </a:extLst>
          </p:cNvPr>
          <p:cNvSpPr>
            <a:spLocks noGrp="1"/>
          </p:cNvSpPr>
          <p:nvPr>
            <p:ph type="sldNum" sz="quarter" idx="4"/>
          </p:nvPr>
        </p:nvSpPr>
        <p:spPr>
          <a:xfrm>
            <a:off x="10153277" y="6356351"/>
            <a:ext cx="1657723" cy="365125"/>
          </a:xfrm>
        </p:spPr>
        <p:txBody>
          <a:bodyPr/>
          <a:lstStyle/>
          <a:p>
            <a:fld id="{294A09A9-5501-47C1-A89A-A340965A2BE2}" type="slidenum">
              <a:rPr lang="en-US" smtClean="0"/>
              <a:pPr/>
              <a:t>18</a:t>
            </a:fld>
            <a:endParaRPr lang="en-US"/>
          </a:p>
        </p:txBody>
      </p:sp>
      <p:sp>
        <p:nvSpPr>
          <p:cNvPr id="7" name="Google Shape;220;p33">
            <a:extLst>
              <a:ext uri="{FF2B5EF4-FFF2-40B4-BE49-F238E27FC236}">
                <a16:creationId xmlns:a16="http://schemas.microsoft.com/office/drawing/2014/main" id="{26FF752E-907F-4C83-F7F1-58A09512158C}"/>
              </a:ext>
            </a:extLst>
          </p:cNvPr>
          <p:cNvSpPr txBox="1">
            <a:spLocks/>
          </p:cNvSpPr>
          <p:nvPr/>
        </p:nvSpPr>
        <p:spPr>
          <a:xfrm>
            <a:off x="872126" y="3896972"/>
            <a:ext cx="2901600" cy="2270400"/>
          </a:xfrm>
          <a:prstGeom prst="rect">
            <a:avLst/>
          </a:prstGeom>
        </p:spPr>
        <p:txBody>
          <a:bodyPr spcFirstLastPara="1" vert="horz" wrap="square" lIns="91425" tIns="91425" rIns="91425" bIns="91425" rtlCol="0" anchor="t" anchorCtr="0">
            <a:noAutofit/>
          </a:bodyPr>
          <a:lstStyle>
            <a:lvl1pPr marL="0" indent="0" algn="l" defTabSz="914377"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endParaRPr lang="en-US"/>
          </a:p>
        </p:txBody>
      </p:sp>
      <p:pic>
        <p:nvPicPr>
          <p:cNvPr id="6" name="Google Shape;254;p35">
            <a:extLst>
              <a:ext uri="{FF2B5EF4-FFF2-40B4-BE49-F238E27FC236}">
                <a16:creationId xmlns:a16="http://schemas.microsoft.com/office/drawing/2014/main" id="{6E9E4F95-0CA2-B9F5-89DB-259220C60919}"/>
              </a:ext>
            </a:extLst>
          </p:cNvPr>
          <p:cNvPicPr preferRelativeResize="0"/>
          <p:nvPr/>
        </p:nvPicPr>
        <p:blipFill>
          <a:blip r:embed="rId3">
            <a:alphaModFix/>
          </a:blip>
          <a:stretch>
            <a:fillRect/>
          </a:stretch>
        </p:blipFill>
        <p:spPr>
          <a:xfrm rot="-426463">
            <a:off x="1059280" y="2729452"/>
            <a:ext cx="2297352" cy="2301490"/>
          </a:xfrm>
          <a:prstGeom prst="rect">
            <a:avLst/>
          </a:prstGeom>
          <a:noFill/>
          <a:ln>
            <a:noFill/>
          </a:ln>
          <a:effectLst>
            <a:outerShdw blurRad="57150" dist="19050" dir="5400000" algn="bl" rotWithShape="0">
              <a:srgbClr val="000000">
                <a:alpha val="50000"/>
              </a:srgbClr>
            </a:outerShdw>
          </a:effectLst>
        </p:spPr>
      </p:pic>
      <p:sp>
        <p:nvSpPr>
          <p:cNvPr id="14" name="TextBox 13">
            <a:extLst>
              <a:ext uri="{FF2B5EF4-FFF2-40B4-BE49-F238E27FC236}">
                <a16:creationId xmlns:a16="http://schemas.microsoft.com/office/drawing/2014/main" id="{FAAAC5ED-F7A1-C8C9-0202-7F9265B80CC8}"/>
              </a:ext>
            </a:extLst>
          </p:cNvPr>
          <p:cNvSpPr txBox="1"/>
          <p:nvPr/>
        </p:nvSpPr>
        <p:spPr>
          <a:xfrm>
            <a:off x="805388" y="5518384"/>
            <a:ext cx="426511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B44141"/>
              </a:buClr>
              <a:buSzPts val="1600"/>
              <a:buFont typeface="Concert One"/>
              <a:buNone/>
              <a:tabLst/>
              <a:defRPr/>
            </a:pPr>
            <a:r>
              <a:rPr kumimoji="0" lang="en-US" sz="2400" b="0" i="0" u="none" strike="noStrike" kern="0" cap="none" spc="0" normalizeH="0" baseline="0" noProof="0">
                <a:ln>
                  <a:noFill/>
                </a:ln>
                <a:solidFill>
                  <a:srgbClr val="B44141"/>
                </a:solidFill>
                <a:effectLst/>
                <a:uLnTx/>
                <a:uFillTx/>
                <a:sym typeface="Concert One"/>
              </a:rPr>
              <a:t>Do you need to include every detail?</a:t>
            </a:r>
          </a:p>
        </p:txBody>
      </p:sp>
      <p:pic>
        <p:nvPicPr>
          <p:cNvPr id="15" name="Google Shape;257;p35">
            <a:extLst>
              <a:ext uri="{FF2B5EF4-FFF2-40B4-BE49-F238E27FC236}">
                <a16:creationId xmlns:a16="http://schemas.microsoft.com/office/drawing/2014/main" id="{BC57D004-365F-E4D4-19D8-98389CF3C131}"/>
              </a:ext>
            </a:extLst>
          </p:cNvPr>
          <p:cNvPicPr preferRelativeResize="0"/>
          <p:nvPr/>
        </p:nvPicPr>
        <p:blipFill>
          <a:blip r:embed="rId4">
            <a:alphaModFix amt="80000"/>
          </a:blip>
          <a:stretch>
            <a:fillRect/>
          </a:stretch>
        </p:blipFill>
        <p:spPr>
          <a:xfrm rot="-6023610">
            <a:off x="3248892" y="4310158"/>
            <a:ext cx="1579416" cy="716443"/>
          </a:xfrm>
          <a:prstGeom prst="rect">
            <a:avLst/>
          </a:prstGeom>
          <a:noFill/>
          <a:ln>
            <a:noFill/>
          </a:ln>
        </p:spPr>
      </p:pic>
      <p:sp>
        <p:nvSpPr>
          <p:cNvPr id="11" name="Date Placeholder 10">
            <a:extLst>
              <a:ext uri="{FF2B5EF4-FFF2-40B4-BE49-F238E27FC236}">
                <a16:creationId xmlns:a16="http://schemas.microsoft.com/office/drawing/2014/main" id="{DD250AC9-3985-3F80-F792-151B8FC86237}"/>
              </a:ext>
            </a:extLst>
          </p:cNvPr>
          <p:cNvSpPr>
            <a:spLocks noGrp="1"/>
          </p:cNvSpPr>
          <p:nvPr>
            <p:ph type="dt" sz="half" idx="2"/>
          </p:nvPr>
        </p:nvSpPr>
        <p:spPr/>
        <p:txBody>
          <a:bodyPr/>
          <a:lstStyle/>
          <a:p>
            <a:r>
              <a:rPr lang="en-US"/>
              <a:t>1/12/2024</a:t>
            </a:r>
          </a:p>
        </p:txBody>
      </p:sp>
    </p:spTree>
    <p:extLst>
      <p:ext uri="{BB962C8B-B14F-4D97-AF65-F5344CB8AC3E}">
        <p14:creationId xmlns:p14="http://schemas.microsoft.com/office/powerpoint/2010/main" val="1247647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1167494" y="381001"/>
            <a:ext cx="9779183" cy="1325563"/>
          </a:xfrm>
        </p:spPr>
        <p:txBody>
          <a:bodyPr/>
          <a:lstStyle/>
          <a:p>
            <a:r>
              <a:rPr lang="en-US"/>
              <a:t>Which Is Better? </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idx="11"/>
          </p:nvPr>
        </p:nvSpPr>
        <p:spPr>
          <a:xfrm>
            <a:off x="1245326" y="1856126"/>
            <a:ext cx="4663440" cy="522515"/>
          </a:xfrm>
        </p:spPr>
        <p:txBody>
          <a:bodyPr/>
          <a:lstStyle/>
          <a:p>
            <a:r>
              <a:rPr lang="en-US"/>
              <a:t>Description 1</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a:xfrm>
            <a:off x="1167493" y="2528204"/>
            <a:ext cx="4663440" cy="2828613"/>
          </a:xfrm>
        </p:spPr>
        <p:txBody>
          <a:bodyPr vert="horz" lIns="91440" tIns="45720" rIns="91440" bIns="45720" rtlCol="0" anchor="ctr">
            <a:noAutofit/>
          </a:bodyPr>
          <a:lstStyle/>
          <a:p>
            <a:pPr marL="139700" indent="0">
              <a:buFont typeface="Roboto Mono Regular"/>
              <a:buNone/>
            </a:pPr>
            <a:r>
              <a:rPr lang="en-US" sz="2400">
                <a:ea typeface="Calibri" panose="020F0502020204030204" pitchFamily="34" charset="0"/>
                <a:cs typeface="Calibri" panose="020F0502020204030204" pitchFamily="34" charset="0"/>
              </a:rPr>
              <a:t>During this training, participants will learn how to choose age-appropriate materials to place in the different centers for the preschool classroom. Participants will watch videos, brainstorm and be asked to choose appropriate materials for their preschool classroom.</a:t>
            </a:r>
            <a:endParaRPr lang="en-US" sz="2400">
              <a:ea typeface="Calibri" panose="020F0502020204030204" pitchFamily="34" charset="0"/>
              <a:cs typeface="Times New Roman" panose="02020603050405020304" pitchFamily="18" charset="0"/>
            </a:endParaRPr>
          </a:p>
        </p:txBody>
      </p:sp>
      <p:sp>
        <p:nvSpPr>
          <p:cNvPr id="6" name="Text Placeholder 5">
            <a:extLst>
              <a:ext uri="{FF2B5EF4-FFF2-40B4-BE49-F238E27FC236}">
                <a16:creationId xmlns:a16="http://schemas.microsoft.com/office/drawing/2014/main" id="{F5018B6D-E395-49AD-92AD-AD69E3AB40C3}"/>
              </a:ext>
            </a:extLst>
          </p:cNvPr>
          <p:cNvSpPr>
            <a:spLocks noGrp="1"/>
          </p:cNvSpPr>
          <p:nvPr>
            <p:ph idx="12"/>
          </p:nvPr>
        </p:nvSpPr>
        <p:spPr>
          <a:xfrm>
            <a:off x="6283235" y="2005689"/>
            <a:ext cx="4663440" cy="522515"/>
          </a:xfrm>
        </p:spPr>
        <p:txBody>
          <a:bodyPr/>
          <a:lstStyle/>
          <a:p>
            <a:r>
              <a:rPr lang="en-US"/>
              <a:t>Description 2</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idx="10"/>
          </p:nvPr>
        </p:nvSpPr>
        <p:spPr>
          <a:xfrm>
            <a:off x="6283235" y="2528204"/>
            <a:ext cx="4663440" cy="2828613"/>
          </a:xfrm>
        </p:spPr>
        <p:txBody>
          <a:bodyPr vert="horz" lIns="91440" tIns="45720" rIns="91440" bIns="45720" rtlCol="0" anchor="ctr">
            <a:normAutofit/>
          </a:bodyPr>
          <a:lstStyle/>
          <a:p>
            <a:r>
              <a:rPr lang="en-US" sz="2400">
                <a:effectLst/>
                <a:ea typeface="Calibri" panose="020F0502020204030204" pitchFamily="34" charset="0"/>
                <a:cs typeface="Calibri" panose="020F0502020204030204" pitchFamily="34" charset="0"/>
              </a:rPr>
              <a:t>The training will teach choosing age-appropriate materials.</a:t>
            </a:r>
            <a:endParaRPr lang="en-US" sz="2400">
              <a:effectLst/>
              <a:ea typeface="Calibri" panose="020F0502020204030204" pitchFamily="34" charset="0"/>
              <a:cs typeface="Times New Roman" panose="02020603050405020304" pitchFamily="18" charset="0"/>
            </a:endParaRPr>
          </a:p>
          <a:p>
            <a:endParaRPr lang="en-US"/>
          </a:p>
        </p:txBody>
      </p:sp>
      <p:sp>
        <p:nvSpPr>
          <p:cNvPr id="9" name="Slide Number Placeholder 8">
            <a:extLst>
              <a:ext uri="{FF2B5EF4-FFF2-40B4-BE49-F238E27FC236}">
                <a16:creationId xmlns:a16="http://schemas.microsoft.com/office/drawing/2014/main" id="{6FD448B0-743E-0045-8131-69B4EEC58365}"/>
              </a:ext>
            </a:extLst>
          </p:cNvPr>
          <p:cNvSpPr>
            <a:spLocks noGrp="1"/>
          </p:cNvSpPr>
          <p:nvPr>
            <p:ph type="sldNum" sz="quarter" idx="4"/>
          </p:nvPr>
        </p:nvSpPr>
        <p:spPr>
          <a:xfrm>
            <a:off x="10153277" y="6356351"/>
            <a:ext cx="1657723" cy="365125"/>
          </a:xfrm>
        </p:spPr>
        <p:txBody>
          <a:bodyPr/>
          <a:lstStyle/>
          <a:p>
            <a:fld id="{294A09A9-5501-47C1-A89A-A340965A2BE2}" type="slidenum">
              <a:rPr lang="en-US" smtClean="0"/>
              <a:pPr/>
              <a:t>19</a:t>
            </a:fld>
            <a:endParaRPr lang="en-US"/>
          </a:p>
        </p:txBody>
      </p:sp>
      <p:sp>
        <p:nvSpPr>
          <p:cNvPr id="10" name="Date Placeholder 9">
            <a:extLst>
              <a:ext uri="{FF2B5EF4-FFF2-40B4-BE49-F238E27FC236}">
                <a16:creationId xmlns:a16="http://schemas.microsoft.com/office/drawing/2014/main" id="{36507CBD-7F35-F5F0-70EF-96F23E691A42}"/>
              </a:ext>
            </a:extLst>
          </p:cNvPr>
          <p:cNvSpPr>
            <a:spLocks noGrp="1"/>
          </p:cNvSpPr>
          <p:nvPr>
            <p:ph type="dt" sz="half" idx="2"/>
          </p:nvPr>
        </p:nvSpPr>
        <p:spPr/>
        <p:txBody>
          <a:bodyPr/>
          <a:lstStyle/>
          <a:p>
            <a:r>
              <a:rPr lang="en-US"/>
              <a:t>1/12/2024</a:t>
            </a:r>
          </a:p>
        </p:txBody>
      </p:sp>
    </p:spTree>
    <p:extLst>
      <p:ext uri="{BB962C8B-B14F-4D97-AF65-F5344CB8AC3E}">
        <p14:creationId xmlns:p14="http://schemas.microsoft.com/office/powerpoint/2010/main" val="107758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1167494" y="381001"/>
            <a:ext cx="9779183" cy="1325563"/>
          </a:xfrm>
        </p:spPr>
        <p:txBody>
          <a:bodyPr/>
          <a:lstStyle/>
          <a:p>
            <a:r>
              <a:rPr lang="en-US"/>
              <a:t>Course Outcomes</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idx="11"/>
          </p:nvPr>
        </p:nvSpPr>
        <p:spPr>
          <a:xfrm>
            <a:off x="1167493" y="2005689"/>
            <a:ext cx="4663440" cy="522515"/>
          </a:xfrm>
        </p:spPr>
        <p:txBody>
          <a:bodyPr/>
          <a:lstStyle/>
          <a:p>
            <a:r>
              <a:rPr lang="en-US"/>
              <a:t>Workplace Outcome</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a:xfrm>
            <a:off x="1167493" y="2528204"/>
            <a:ext cx="4663440" cy="2828613"/>
          </a:xfrm>
        </p:spPr>
        <p:txBody>
          <a:bodyPr vert="horz" lIns="91440" tIns="45720" rIns="91440" bIns="45720" rtlCol="0" anchor="t">
            <a:normAutofit/>
          </a:bodyPr>
          <a:lstStyle/>
          <a:p>
            <a:r>
              <a:rPr lang="en-US"/>
              <a:t>Trainers will write effective titles and descriptions and use ECE-TRIS to set up their trainings to reach appropriate users and to ensure trainings can be considered for incentive programs such as badging and All STARS. </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idx="12"/>
          </p:nvPr>
        </p:nvSpPr>
        <p:spPr>
          <a:xfrm>
            <a:off x="6283235" y="2005689"/>
            <a:ext cx="4663440" cy="522515"/>
          </a:xfrm>
        </p:spPr>
        <p:txBody>
          <a:bodyPr/>
          <a:lstStyle/>
          <a:p>
            <a:r>
              <a:rPr lang="en-US"/>
              <a:t>Training Outcomes</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idx="10"/>
          </p:nvPr>
        </p:nvSpPr>
        <p:spPr>
          <a:xfrm>
            <a:off x="6283235" y="2528204"/>
            <a:ext cx="4663440" cy="2828613"/>
          </a:xfrm>
        </p:spPr>
        <p:txBody>
          <a:bodyPr vert="horz" lIns="91440" tIns="45720" rIns="91440" bIns="45720" rtlCol="0" anchor="t">
            <a:normAutofit/>
          </a:bodyPr>
          <a:lstStyle/>
          <a:p>
            <a:pPr marL="457200" indent="-457200">
              <a:buFont typeface="Arial" panose="020B0604020202020204" pitchFamily="34" charset="0"/>
              <a:buChar char="•"/>
            </a:pPr>
            <a:r>
              <a:rPr lang="en-US"/>
              <a:t>Explain the importance and benefits of using ECE-TRIS fields to set up trainings accurately.</a:t>
            </a:r>
          </a:p>
          <a:p>
            <a:pPr marL="457200" indent="-457200">
              <a:buFont typeface="Arial" panose="020B0604020202020204" pitchFamily="34" charset="0"/>
              <a:buChar char="•"/>
            </a:pPr>
            <a:r>
              <a:rPr lang="en-US"/>
              <a:t>Develop meaningful titles and comprehensive training descriptions.</a:t>
            </a:r>
          </a:p>
          <a:p>
            <a:pPr marL="457200" indent="-457200">
              <a:buFont typeface="Arial" panose="020B0604020202020204" pitchFamily="34" charset="0"/>
              <a:buChar char="•"/>
            </a:pPr>
            <a:r>
              <a:rPr lang="en-US"/>
              <a:t>Select appropriate core content subject areas, training type and other set-up fields based on training topic and audience. </a:t>
            </a:r>
          </a:p>
        </p:txBody>
      </p:sp>
      <p:sp>
        <p:nvSpPr>
          <p:cNvPr id="9" name="Slide Number Placeholder 8">
            <a:extLst>
              <a:ext uri="{FF2B5EF4-FFF2-40B4-BE49-F238E27FC236}">
                <a16:creationId xmlns:a16="http://schemas.microsoft.com/office/drawing/2014/main" id="{6FD448B0-743E-0045-8131-69B4EEC58365}"/>
              </a:ext>
            </a:extLst>
          </p:cNvPr>
          <p:cNvSpPr>
            <a:spLocks noGrp="1"/>
          </p:cNvSpPr>
          <p:nvPr>
            <p:ph type="sldNum" sz="quarter" idx="4"/>
          </p:nvPr>
        </p:nvSpPr>
        <p:spPr>
          <a:xfrm>
            <a:off x="10153277" y="6356351"/>
            <a:ext cx="1657723" cy="365125"/>
          </a:xfrm>
        </p:spPr>
        <p:txBody>
          <a:bodyPr/>
          <a:lstStyle/>
          <a:p>
            <a:fld id="{294A09A9-5501-47C1-A89A-A340965A2BE2}" type="slidenum">
              <a:rPr lang="en-US" smtClean="0"/>
              <a:pPr/>
              <a:t>2</a:t>
            </a:fld>
            <a:endParaRPr lang="en-US"/>
          </a:p>
        </p:txBody>
      </p:sp>
      <p:sp>
        <p:nvSpPr>
          <p:cNvPr id="11" name="Date Placeholder 10">
            <a:extLst>
              <a:ext uri="{FF2B5EF4-FFF2-40B4-BE49-F238E27FC236}">
                <a16:creationId xmlns:a16="http://schemas.microsoft.com/office/drawing/2014/main" id="{9F2EB859-9E04-A9DB-1254-5EBA98E2B1FA}"/>
              </a:ext>
            </a:extLst>
          </p:cNvPr>
          <p:cNvSpPr>
            <a:spLocks noGrp="1"/>
          </p:cNvSpPr>
          <p:nvPr>
            <p:ph type="dt" sz="half" idx="2"/>
          </p:nvPr>
        </p:nvSpPr>
        <p:spPr/>
        <p:txBody>
          <a:bodyPr/>
          <a:lstStyle/>
          <a:p>
            <a:r>
              <a:rPr lang="en-US"/>
              <a:t>1/12/2024</a:t>
            </a:r>
          </a:p>
        </p:txBody>
      </p:sp>
    </p:spTree>
    <p:extLst>
      <p:ext uri="{BB962C8B-B14F-4D97-AF65-F5344CB8AC3E}">
        <p14:creationId xmlns:p14="http://schemas.microsoft.com/office/powerpoint/2010/main" val="2125349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1167494" y="381001"/>
            <a:ext cx="9779183" cy="1325563"/>
          </a:xfrm>
        </p:spPr>
        <p:txBody>
          <a:bodyPr anchor="t"/>
          <a:lstStyle/>
          <a:p>
            <a:r>
              <a:rPr lang="en-US"/>
              <a:t>Which Is Better? </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idx="11"/>
          </p:nvPr>
        </p:nvSpPr>
        <p:spPr>
          <a:xfrm>
            <a:off x="764081" y="1318492"/>
            <a:ext cx="4663440" cy="522515"/>
          </a:xfrm>
        </p:spPr>
        <p:txBody>
          <a:bodyPr/>
          <a:lstStyle/>
          <a:p>
            <a:r>
              <a:rPr lang="en-US"/>
              <a:t>Description 1</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a:xfrm>
            <a:off x="656505" y="2014693"/>
            <a:ext cx="4663440" cy="2828613"/>
          </a:xfrm>
        </p:spPr>
        <p:txBody>
          <a:bodyPr vert="horz" lIns="91440" tIns="45720" rIns="91440" bIns="45720" rtlCol="0" anchor="ctr">
            <a:normAutofit/>
          </a:bodyPr>
          <a:lstStyle/>
          <a:p>
            <a:pPr marL="139700"/>
            <a:r>
              <a:rPr lang="en-US" sz="2600">
                <a:latin typeface="Calibri" panose="020F0502020204030204" pitchFamily="34" charset="0"/>
                <a:ea typeface="Calibri" panose="020F0502020204030204" pitchFamily="34" charset="0"/>
                <a:cs typeface="Calibri" panose="020F0502020204030204" pitchFamily="34" charset="0"/>
              </a:rPr>
              <a:t>Participants will learn about lesson plans.</a:t>
            </a:r>
            <a:endParaRPr lang="en-US" sz="2600"/>
          </a:p>
          <a:p>
            <a:pPr marL="139700" indent="0">
              <a:buFont typeface="Roboto Mono Regular"/>
              <a:buNone/>
            </a:pP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Placeholder 5">
            <a:extLst>
              <a:ext uri="{FF2B5EF4-FFF2-40B4-BE49-F238E27FC236}">
                <a16:creationId xmlns:a16="http://schemas.microsoft.com/office/drawing/2014/main" id="{F5018B6D-E395-49AD-92AD-AD69E3AB40C3}"/>
              </a:ext>
            </a:extLst>
          </p:cNvPr>
          <p:cNvSpPr>
            <a:spLocks noGrp="1"/>
          </p:cNvSpPr>
          <p:nvPr>
            <p:ph idx="12"/>
          </p:nvPr>
        </p:nvSpPr>
        <p:spPr>
          <a:xfrm>
            <a:off x="6096000" y="1318491"/>
            <a:ext cx="4663440" cy="522515"/>
          </a:xfrm>
        </p:spPr>
        <p:txBody>
          <a:bodyPr/>
          <a:lstStyle/>
          <a:p>
            <a:r>
              <a:rPr lang="en-US"/>
              <a:t>Description 2</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idx="10"/>
          </p:nvPr>
        </p:nvSpPr>
        <p:spPr>
          <a:xfrm>
            <a:off x="5827059" y="1911965"/>
            <a:ext cx="5495365" cy="4373426"/>
          </a:xfrm>
        </p:spPr>
        <p:txBody>
          <a:bodyPr vert="horz" lIns="91440" tIns="45720" rIns="91440" bIns="45720" rtlCol="0" anchor="ctr">
            <a:normAutofit/>
          </a:bodyPr>
          <a:lstStyle/>
          <a:p>
            <a:r>
              <a:rPr lang="en-US" sz="2600">
                <a:effectLst/>
                <a:latin typeface="Calibri"/>
                <a:ea typeface="Calibri"/>
                <a:cs typeface="Calibri"/>
              </a:rPr>
              <a:t>Participants will have several lesson plan templates to choose to use, along with a brainstorm session to share ideas for activities to use for various topics, etc. </a:t>
            </a:r>
            <a:r>
              <a:rPr lang="en-US" sz="2400">
                <a:effectLst/>
                <a:ea typeface="Calibri"/>
                <a:cs typeface="Calibri"/>
              </a:rPr>
              <a:t>Participants</a:t>
            </a:r>
            <a:r>
              <a:rPr lang="en-US" sz="2600">
                <a:effectLst/>
                <a:latin typeface="Calibri"/>
                <a:ea typeface="Calibri"/>
                <a:cs typeface="Calibri"/>
              </a:rPr>
              <a:t> will take away the knowledge of how and most importantly why to make lesson plans for their classroom. Participants will be given a topic and asked to create a lesson </a:t>
            </a:r>
            <a:r>
              <a:rPr lang="en-US" sz="2600">
                <a:latin typeface="Calibri"/>
                <a:ea typeface="Calibri"/>
                <a:cs typeface="Calibri"/>
              </a:rPr>
              <a:t>plan.</a:t>
            </a:r>
          </a:p>
        </p:txBody>
      </p:sp>
      <p:sp>
        <p:nvSpPr>
          <p:cNvPr id="9" name="Slide Number Placeholder 8">
            <a:extLst>
              <a:ext uri="{FF2B5EF4-FFF2-40B4-BE49-F238E27FC236}">
                <a16:creationId xmlns:a16="http://schemas.microsoft.com/office/drawing/2014/main" id="{6FD448B0-743E-0045-8131-69B4EEC58365}"/>
              </a:ext>
            </a:extLst>
          </p:cNvPr>
          <p:cNvSpPr>
            <a:spLocks noGrp="1"/>
          </p:cNvSpPr>
          <p:nvPr>
            <p:ph type="sldNum" sz="quarter" idx="4"/>
          </p:nvPr>
        </p:nvSpPr>
        <p:spPr>
          <a:xfrm>
            <a:off x="10153277" y="6356351"/>
            <a:ext cx="1657723" cy="365125"/>
          </a:xfrm>
        </p:spPr>
        <p:txBody>
          <a:bodyPr/>
          <a:lstStyle/>
          <a:p>
            <a:fld id="{294A09A9-5501-47C1-A89A-A340965A2BE2}" type="slidenum">
              <a:rPr lang="en-US" smtClean="0"/>
              <a:pPr/>
              <a:t>20</a:t>
            </a:fld>
            <a:endParaRPr lang="en-US"/>
          </a:p>
        </p:txBody>
      </p:sp>
      <p:sp>
        <p:nvSpPr>
          <p:cNvPr id="10" name="Date Placeholder 9">
            <a:extLst>
              <a:ext uri="{FF2B5EF4-FFF2-40B4-BE49-F238E27FC236}">
                <a16:creationId xmlns:a16="http://schemas.microsoft.com/office/drawing/2014/main" id="{5C892AF3-9407-5921-2EF3-13D4D731A1B2}"/>
              </a:ext>
            </a:extLst>
          </p:cNvPr>
          <p:cNvSpPr>
            <a:spLocks noGrp="1"/>
          </p:cNvSpPr>
          <p:nvPr>
            <p:ph type="dt" sz="half" idx="2"/>
          </p:nvPr>
        </p:nvSpPr>
        <p:spPr/>
        <p:txBody>
          <a:bodyPr/>
          <a:lstStyle/>
          <a:p>
            <a:r>
              <a:rPr lang="en-US"/>
              <a:t>1/12/2024</a:t>
            </a:r>
          </a:p>
        </p:txBody>
      </p:sp>
    </p:spTree>
    <p:extLst>
      <p:ext uri="{BB962C8B-B14F-4D97-AF65-F5344CB8AC3E}">
        <p14:creationId xmlns:p14="http://schemas.microsoft.com/office/powerpoint/2010/main" val="3703037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D86-9908-3D51-40CA-70A95F5C6484}"/>
              </a:ext>
            </a:extLst>
          </p:cNvPr>
          <p:cNvSpPr>
            <a:spLocks noGrp="1"/>
          </p:cNvSpPr>
          <p:nvPr>
            <p:ph type="title"/>
          </p:nvPr>
        </p:nvSpPr>
        <p:spPr/>
        <p:txBody>
          <a:bodyPr/>
          <a:lstStyle/>
          <a:p>
            <a:r>
              <a:rPr lang="en-US"/>
              <a:t>ECE-TRIS Description Entry </a:t>
            </a:r>
          </a:p>
        </p:txBody>
      </p:sp>
      <p:sp>
        <p:nvSpPr>
          <p:cNvPr id="4" name="Footer Placeholder 3" hidden="1">
            <a:extLst>
              <a:ext uri="{FF2B5EF4-FFF2-40B4-BE49-F238E27FC236}">
                <a16:creationId xmlns:a16="http://schemas.microsoft.com/office/drawing/2014/main" id="{C7A4B174-6723-7B78-DCA7-73218B46F7FB}"/>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4C0E8374-2018-618C-CC77-B70DF3B83892}"/>
              </a:ext>
            </a:extLst>
          </p:cNvPr>
          <p:cNvSpPr>
            <a:spLocks noGrp="1"/>
          </p:cNvSpPr>
          <p:nvPr>
            <p:ph type="sldNum" sz="quarter" idx="12"/>
          </p:nvPr>
        </p:nvSpPr>
        <p:spPr/>
        <p:txBody>
          <a:bodyPr/>
          <a:lstStyle/>
          <a:p>
            <a:fld id="{294A09A9-5501-47C1-A89A-A340965A2BE2}" type="slidenum">
              <a:rPr lang="en-US" smtClean="0"/>
              <a:pPr/>
              <a:t>21</a:t>
            </a:fld>
            <a:endParaRPr lang="en-US"/>
          </a:p>
        </p:txBody>
      </p:sp>
      <p:pic>
        <p:nvPicPr>
          <p:cNvPr id="13" name="Content Placeholder 12" descr="ECETRIS description, topic and objectives set-up fields">
            <a:extLst>
              <a:ext uri="{FF2B5EF4-FFF2-40B4-BE49-F238E27FC236}">
                <a16:creationId xmlns:a16="http://schemas.microsoft.com/office/drawing/2014/main" id="{2143CCE9-5CFB-76CA-34A2-1EF185E48673}"/>
              </a:ext>
            </a:extLst>
          </p:cNvPr>
          <p:cNvPicPr>
            <a:picLocks noGrp="1" noChangeAspect="1"/>
          </p:cNvPicPr>
          <p:nvPr>
            <p:ph idx="1"/>
          </p:nvPr>
        </p:nvPicPr>
        <p:blipFill>
          <a:blip r:embed="rId3"/>
          <a:stretch>
            <a:fillRect/>
          </a:stretch>
        </p:blipFill>
        <p:spPr>
          <a:xfrm>
            <a:off x="1853992" y="1909437"/>
            <a:ext cx="8237934" cy="3353091"/>
          </a:xfrm>
        </p:spPr>
      </p:pic>
      <p:sp>
        <p:nvSpPr>
          <p:cNvPr id="14" name="TextBox 13">
            <a:extLst>
              <a:ext uri="{FF2B5EF4-FFF2-40B4-BE49-F238E27FC236}">
                <a16:creationId xmlns:a16="http://schemas.microsoft.com/office/drawing/2014/main" id="{FADC80E3-8C0B-248D-D0F0-88C23F1C008C}"/>
              </a:ext>
            </a:extLst>
          </p:cNvPr>
          <p:cNvSpPr txBox="1"/>
          <p:nvPr/>
        </p:nvSpPr>
        <p:spPr>
          <a:xfrm>
            <a:off x="1361995" y="5486274"/>
            <a:ext cx="9390180" cy="646331"/>
          </a:xfrm>
          <a:prstGeom prst="rect">
            <a:avLst/>
          </a:prstGeom>
          <a:noFill/>
        </p:spPr>
        <p:txBody>
          <a:bodyPr wrap="square" rtlCol="0">
            <a:spAutoFit/>
          </a:bodyPr>
          <a:lstStyle/>
          <a:p>
            <a:pPr algn="ctr"/>
            <a:r>
              <a:rPr lang="en-US" sz="3600"/>
              <a:t>And remember - avoid acronyms! </a:t>
            </a:r>
          </a:p>
        </p:txBody>
      </p:sp>
      <p:pic>
        <p:nvPicPr>
          <p:cNvPr id="16" name="Picture 15" descr="A yellow post-it note with a red push pin&#10;&#10;Description automatically generated">
            <a:extLst>
              <a:ext uri="{FF2B5EF4-FFF2-40B4-BE49-F238E27FC236}">
                <a16:creationId xmlns:a16="http://schemas.microsoft.com/office/drawing/2014/main" id="{383BC37B-8D80-3AE9-64A9-BBCBA48BD578}"/>
              </a:ext>
            </a:extLst>
          </p:cNvPr>
          <p:cNvPicPr>
            <a:picLocks noChangeAspect="1"/>
          </p:cNvPicPr>
          <p:nvPr/>
        </p:nvPicPr>
        <p:blipFill>
          <a:blip r:embed="rId4"/>
          <a:stretch>
            <a:fillRect/>
          </a:stretch>
        </p:blipFill>
        <p:spPr>
          <a:xfrm>
            <a:off x="1064795" y="5379631"/>
            <a:ext cx="1436343" cy="990726"/>
          </a:xfrm>
          <a:prstGeom prst="rect">
            <a:avLst/>
          </a:prstGeom>
        </p:spPr>
      </p:pic>
    </p:spTree>
    <p:extLst>
      <p:ext uri="{BB962C8B-B14F-4D97-AF65-F5344CB8AC3E}">
        <p14:creationId xmlns:p14="http://schemas.microsoft.com/office/powerpoint/2010/main" val="1583973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4" y="381001"/>
            <a:ext cx="9779183" cy="1325563"/>
          </a:xfrm>
        </p:spPr>
        <p:txBody>
          <a:bodyPr/>
          <a:lstStyle/>
          <a:p>
            <a:r>
              <a:rPr lang="en-US"/>
              <a:t>Fill-in Journal Activity </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1167494" y="2653168"/>
            <a:ext cx="9779183" cy="3436483"/>
          </a:xfrm>
        </p:spPr>
        <p:txBody>
          <a:bodyPr vert="horz" lIns="91440" tIns="45720" rIns="91440" bIns="45720" rtlCol="0" anchor="t">
            <a:normAutofit lnSpcReduction="10000"/>
          </a:bodyPr>
          <a:lstStyle/>
          <a:p>
            <a:r>
              <a:rPr lang="en-US" sz="2800" kern="100">
                <a:effectLst/>
                <a:latin typeface="Calibri" panose="020F0502020204030204" pitchFamily="34" charset="0"/>
                <a:ea typeface="Calibri" panose="020F0502020204030204" pitchFamily="34" charset="0"/>
                <a:cs typeface="Arial" panose="020B0604020202020204" pitchFamily="34" charset="0"/>
              </a:rPr>
              <a:t>Answer the questions: </a:t>
            </a:r>
          </a:p>
          <a:p>
            <a:pPr marL="514350" indent="-514350">
              <a:buAutoNum type="arabicPeriod"/>
            </a:pPr>
            <a:r>
              <a:rPr lang="en-US" sz="2800" kern="100">
                <a:effectLst/>
                <a:latin typeface="Calibri" panose="020F0502020204030204" pitchFamily="34" charset="0"/>
                <a:ea typeface="Calibri" panose="020F0502020204030204" pitchFamily="34" charset="0"/>
                <a:cs typeface="Arial" panose="020B0604020202020204" pitchFamily="34" charset="0"/>
              </a:rPr>
              <a:t>What are the key things that should be included in a training description? </a:t>
            </a:r>
          </a:p>
          <a:p>
            <a:pPr marL="514350" indent="-514350">
              <a:buAutoNum type="arabicPeriod"/>
            </a:pPr>
            <a:r>
              <a:rPr lang="en-US" sz="2800" kern="100">
                <a:effectLst/>
                <a:latin typeface="Calibri" panose="020F0502020204030204" pitchFamily="34" charset="0"/>
                <a:ea typeface="Calibri" panose="020F0502020204030204" pitchFamily="34" charset="0"/>
                <a:cs typeface="Arial" panose="020B0604020202020204" pitchFamily="34" charset="0"/>
              </a:rPr>
              <a:t>What improvements would you like to make in your training descriptions? </a:t>
            </a:r>
            <a:endParaRPr lang="en-US" sz="2800" kern="100">
              <a:effectLst/>
              <a:latin typeface="Aptos" panose="020B0004020202020204" pitchFamily="34" charset="0"/>
              <a:ea typeface="Aptos" panose="020B0004020202020204" pitchFamily="34" charset="0"/>
              <a:cs typeface="Arial" panose="020B0604020202020204" pitchFamily="34" charset="0"/>
            </a:endParaRPr>
          </a:p>
          <a:p>
            <a:endParaRPr lang="en-US" sz="3200"/>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7" y="6356351"/>
            <a:ext cx="1604683" cy="365125"/>
          </a:xfrm>
        </p:spPr>
        <p:txBody>
          <a:bodyPr/>
          <a:lstStyle/>
          <a:p>
            <a:fld id="{294A09A9-5501-47C1-A89A-A340965A2BE2}" type="slidenum">
              <a:rPr lang="en-US" smtClean="0"/>
              <a:pPr/>
              <a:t>22</a:t>
            </a:fld>
            <a:endParaRPr lang="en-US"/>
          </a:p>
        </p:txBody>
      </p:sp>
      <p:sp>
        <p:nvSpPr>
          <p:cNvPr id="7" name="Date Placeholder 6">
            <a:extLst>
              <a:ext uri="{FF2B5EF4-FFF2-40B4-BE49-F238E27FC236}">
                <a16:creationId xmlns:a16="http://schemas.microsoft.com/office/drawing/2014/main" id="{554CD78A-535C-18E7-A1DD-187240A038DB}"/>
              </a:ext>
            </a:extLst>
          </p:cNvPr>
          <p:cNvSpPr>
            <a:spLocks noGrp="1"/>
          </p:cNvSpPr>
          <p:nvPr>
            <p:ph type="dt" sz="half" idx="10"/>
          </p:nvPr>
        </p:nvSpPr>
        <p:spPr/>
        <p:txBody>
          <a:bodyPr/>
          <a:lstStyle/>
          <a:p>
            <a:r>
              <a:rPr lang="en-US">
                <a:solidFill>
                  <a:schemeClr val="bg1"/>
                </a:solidFill>
              </a:rPr>
              <a:t>1/12/2024</a:t>
            </a:r>
          </a:p>
        </p:txBody>
      </p:sp>
    </p:spTree>
    <p:extLst>
      <p:ext uri="{BB962C8B-B14F-4D97-AF65-F5344CB8AC3E}">
        <p14:creationId xmlns:p14="http://schemas.microsoft.com/office/powerpoint/2010/main" val="408950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ctrTitle"/>
          </p:nvPr>
        </p:nvSpPr>
        <p:spPr>
          <a:xfrm>
            <a:off x="1167495" y="1059400"/>
            <a:ext cx="6245912" cy="2387600"/>
          </a:xfrm>
        </p:spPr>
        <p:txBody>
          <a:bodyPr/>
          <a:lstStyle/>
          <a:p>
            <a:r>
              <a:rPr lang="en-US"/>
              <a:t>Use Updated ECE-TRIS fields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subTitle" idx="1"/>
          </p:nvPr>
        </p:nvSpPr>
        <p:spPr>
          <a:xfrm>
            <a:off x="1167495" y="3539076"/>
            <a:ext cx="6245912" cy="1406101"/>
          </a:xfrm>
        </p:spPr>
        <p:txBody>
          <a:bodyPr vert="horz" lIns="91440" tIns="45720" rIns="91440" bIns="45720" rtlCol="0" anchor="t">
            <a:normAutofit/>
          </a:bodyPr>
          <a:lstStyle/>
          <a:p>
            <a:r>
              <a:rPr lang="en-US"/>
              <a:t>Review Tipsheet in READ ME First Course Roadmap</a:t>
            </a:r>
          </a:p>
        </p:txBody>
      </p:sp>
      <p:sp>
        <p:nvSpPr>
          <p:cNvPr id="6" name="Date Placeholder 5">
            <a:extLst>
              <a:ext uri="{FF2B5EF4-FFF2-40B4-BE49-F238E27FC236}">
                <a16:creationId xmlns:a16="http://schemas.microsoft.com/office/drawing/2014/main" id="{B9A159DF-6EE5-B0F1-E4D0-EAF73EA2BF8A}"/>
              </a:ext>
            </a:extLst>
          </p:cNvPr>
          <p:cNvSpPr>
            <a:spLocks noGrp="1"/>
          </p:cNvSpPr>
          <p:nvPr>
            <p:ph type="dt" sz="half" idx="10"/>
          </p:nvPr>
        </p:nvSpPr>
        <p:spPr/>
        <p:txBody>
          <a:bodyPr/>
          <a:lstStyle/>
          <a:p>
            <a:r>
              <a:rPr lang="en-US">
                <a:solidFill>
                  <a:schemeClr val="bg1"/>
                </a:solidFill>
              </a:rPr>
              <a:t>1/12/2024</a:t>
            </a:r>
          </a:p>
        </p:txBody>
      </p:sp>
      <p:sp>
        <p:nvSpPr>
          <p:cNvPr id="7" name="Slide Number Placeholder 6">
            <a:extLst>
              <a:ext uri="{FF2B5EF4-FFF2-40B4-BE49-F238E27FC236}">
                <a16:creationId xmlns:a16="http://schemas.microsoft.com/office/drawing/2014/main" id="{D97F1854-B1FB-1F7E-A5AB-31B0D10DE119}"/>
              </a:ext>
            </a:extLst>
          </p:cNvPr>
          <p:cNvSpPr>
            <a:spLocks noGrp="1"/>
          </p:cNvSpPr>
          <p:nvPr>
            <p:ph type="sldNum" sz="quarter" idx="12"/>
          </p:nvPr>
        </p:nvSpPr>
        <p:spPr/>
        <p:txBody>
          <a:bodyPr/>
          <a:lstStyle/>
          <a:p>
            <a:fld id="{294A09A9-5501-47C1-A89A-A340965A2BE2}" type="slidenum">
              <a:rPr lang="en-US" smtClean="0">
                <a:solidFill>
                  <a:schemeClr val="bg1"/>
                </a:solidFill>
              </a:rPr>
              <a:pPr/>
              <a:t>23</a:t>
            </a:fld>
            <a:endParaRPr lang="en-US">
              <a:solidFill>
                <a:schemeClr val="bg1"/>
              </a:solidFill>
            </a:endParaRPr>
          </a:p>
        </p:txBody>
      </p:sp>
    </p:spTree>
    <p:extLst>
      <p:ext uri="{BB962C8B-B14F-4D97-AF65-F5344CB8AC3E}">
        <p14:creationId xmlns:p14="http://schemas.microsoft.com/office/powerpoint/2010/main" val="2982132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4" y="381001"/>
            <a:ext cx="9779183" cy="1325563"/>
          </a:xfrm>
        </p:spPr>
        <p:txBody>
          <a:bodyPr/>
          <a:lstStyle/>
          <a:p>
            <a:r>
              <a:rPr lang="en-US"/>
              <a:t>Fill-in Journal Activity </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1167494" y="2653168"/>
            <a:ext cx="9779183" cy="3436483"/>
          </a:xfrm>
        </p:spPr>
        <p:txBody>
          <a:bodyPr vert="horz" lIns="91440" tIns="45720" rIns="91440" bIns="45720" rtlCol="0" anchor="t">
            <a:normAutofit lnSpcReduction="10000"/>
          </a:bodyPr>
          <a:lstStyle/>
          <a:p>
            <a:r>
              <a:rPr lang="en-US" sz="2800" kern="100">
                <a:effectLst/>
                <a:latin typeface="Calibri" panose="020F0502020204030204" pitchFamily="34" charset="0"/>
                <a:ea typeface="Calibri" panose="020F0502020204030204" pitchFamily="34" charset="0"/>
                <a:cs typeface="Arial" panose="020B0604020202020204" pitchFamily="34" charset="0"/>
              </a:rPr>
              <a:t>Write in your fill-in journal: </a:t>
            </a:r>
          </a:p>
          <a:p>
            <a:pPr marL="514350" indent="-514350">
              <a:buFont typeface="Arial" panose="020B0604020202020204" pitchFamily="34" charset="0"/>
              <a:buChar char="•"/>
            </a:pPr>
            <a:r>
              <a:rPr lang="en-US" sz="2800" kern="100">
                <a:effectLst/>
                <a:latin typeface="Calibri" panose="020F0502020204030204" pitchFamily="34" charset="0"/>
                <a:ea typeface="Calibri" panose="020F0502020204030204" pitchFamily="34" charset="0"/>
                <a:cs typeface="Arial" panose="020B0604020202020204" pitchFamily="34" charset="0"/>
              </a:rPr>
              <a:t>Based on the updated training type definitions, which training types could </a:t>
            </a:r>
            <a:r>
              <a:rPr lang="en-US" sz="2800" i="1" kern="100">
                <a:effectLst/>
                <a:latin typeface="Calibri" panose="020F0502020204030204" pitchFamily="34" charset="0"/>
                <a:ea typeface="Calibri" panose="020F0502020204030204" pitchFamily="34" charset="0"/>
                <a:cs typeface="Arial" panose="020B0604020202020204" pitchFamily="34" charset="0"/>
              </a:rPr>
              <a:t>you </a:t>
            </a:r>
            <a:r>
              <a:rPr lang="en-US" sz="2800" kern="100">
                <a:effectLst/>
                <a:latin typeface="Calibri" panose="020F0502020204030204" pitchFamily="34" charset="0"/>
                <a:ea typeface="Calibri" panose="020F0502020204030204" pitchFamily="34" charset="0"/>
                <a:cs typeface="Arial" panose="020B0604020202020204" pitchFamily="34" charset="0"/>
              </a:rPr>
              <a:t>train on? </a:t>
            </a:r>
          </a:p>
          <a:p>
            <a:pPr marL="514350" indent="-514350">
              <a:buFont typeface="Arial" panose="020B0604020202020204" pitchFamily="34" charset="0"/>
              <a:buChar char="•"/>
            </a:pPr>
            <a:r>
              <a:rPr lang="en-US" sz="2800" kern="100">
                <a:latin typeface="Calibri" panose="020F0502020204030204" pitchFamily="34" charset="0"/>
                <a:ea typeface="Calibri" panose="020F0502020204030204" pitchFamily="34" charset="0"/>
                <a:cs typeface="Arial" panose="020B0604020202020204" pitchFamily="34" charset="0"/>
              </a:rPr>
              <a:t>Note any questions you have on training type, target audience, learning environment or All STARS checkbox.</a:t>
            </a:r>
            <a:endParaRPr lang="en-US" sz="2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7" y="6356351"/>
            <a:ext cx="1604683" cy="365125"/>
          </a:xfrm>
        </p:spPr>
        <p:txBody>
          <a:bodyPr/>
          <a:lstStyle/>
          <a:p>
            <a:fld id="{294A09A9-5501-47C1-A89A-A340965A2BE2}" type="slidenum">
              <a:rPr lang="en-US" smtClean="0"/>
              <a:pPr/>
              <a:t>24</a:t>
            </a:fld>
            <a:endParaRPr lang="en-US"/>
          </a:p>
        </p:txBody>
      </p:sp>
      <p:sp>
        <p:nvSpPr>
          <p:cNvPr id="7" name="Date Placeholder 6">
            <a:extLst>
              <a:ext uri="{FF2B5EF4-FFF2-40B4-BE49-F238E27FC236}">
                <a16:creationId xmlns:a16="http://schemas.microsoft.com/office/drawing/2014/main" id="{46434BB6-7690-2166-25DD-112B608629D4}"/>
              </a:ext>
            </a:extLst>
          </p:cNvPr>
          <p:cNvSpPr>
            <a:spLocks noGrp="1"/>
          </p:cNvSpPr>
          <p:nvPr>
            <p:ph type="dt" sz="half" idx="10"/>
          </p:nvPr>
        </p:nvSpPr>
        <p:spPr/>
        <p:txBody>
          <a:bodyPr/>
          <a:lstStyle/>
          <a:p>
            <a:r>
              <a:rPr lang="en-US">
                <a:solidFill>
                  <a:schemeClr val="bg1"/>
                </a:solidFill>
              </a:rPr>
              <a:t>1/12/2024</a:t>
            </a:r>
          </a:p>
        </p:txBody>
      </p:sp>
    </p:spTree>
    <p:extLst>
      <p:ext uri="{BB962C8B-B14F-4D97-AF65-F5344CB8AC3E}">
        <p14:creationId xmlns:p14="http://schemas.microsoft.com/office/powerpoint/2010/main" val="4103706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ctrTitle"/>
          </p:nvPr>
        </p:nvSpPr>
        <p:spPr>
          <a:xfrm>
            <a:off x="875785" y="1799896"/>
            <a:ext cx="6245912" cy="2387600"/>
          </a:xfrm>
        </p:spPr>
        <p:txBody>
          <a:bodyPr/>
          <a:lstStyle/>
          <a:p>
            <a:r>
              <a:rPr lang="en-US"/>
              <a:t>Select the Accurate Core Content Subject Area (CCSA) </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subTitle" idx="1"/>
          </p:nvPr>
        </p:nvSpPr>
        <p:spPr>
          <a:xfrm>
            <a:off x="797248" y="4537623"/>
            <a:ext cx="6245912" cy="1406101"/>
          </a:xfrm>
        </p:spPr>
        <p:txBody>
          <a:bodyPr vert="horz" lIns="91440" tIns="45720" rIns="91440" bIns="45720" rtlCol="0" anchor="t">
            <a:normAutofit/>
          </a:bodyPr>
          <a:lstStyle/>
          <a:p>
            <a:r>
              <a:rPr lang="en-US"/>
              <a:t>Using the Kentucky Professional Development Framework</a:t>
            </a:r>
          </a:p>
        </p:txBody>
      </p:sp>
      <p:sp>
        <p:nvSpPr>
          <p:cNvPr id="6" name="Date Placeholder 5">
            <a:extLst>
              <a:ext uri="{FF2B5EF4-FFF2-40B4-BE49-F238E27FC236}">
                <a16:creationId xmlns:a16="http://schemas.microsoft.com/office/drawing/2014/main" id="{B6F67A1C-9AB3-521F-6467-159743E0CC60}"/>
              </a:ext>
            </a:extLst>
          </p:cNvPr>
          <p:cNvSpPr>
            <a:spLocks noGrp="1"/>
          </p:cNvSpPr>
          <p:nvPr>
            <p:ph type="dt" sz="half" idx="10"/>
          </p:nvPr>
        </p:nvSpPr>
        <p:spPr/>
        <p:txBody>
          <a:bodyPr/>
          <a:lstStyle/>
          <a:p>
            <a:r>
              <a:rPr lang="en-US">
                <a:solidFill>
                  <a:schemeClr val="bg1"/>
                </a:solidFill>
              </a:rPr>
              <a:t>1/12/2024</a:t>
            </a:r>
          </a:p>
        </p:txBody>
      </p:sp>
      <p:sp>
        <p:nvSpPr>
          <p:cNvPr id="7" name="Slide Number Placeholder 6">
            <a:extLst>
              <a:ext uri="{FF2B5EF4-FFF2-40B4-BE49-F238E27FC236}">
                <a16:creationId xmlns:a16="http://schemas.microsoft.com/office/drawing/2014/main" id="{13799A2C-A611-4D4E-61F1-118BD31825FD}"/>
              </a:ext>
            </a:extLst>
          </p:cNvPr>
          <p:cNvSpPr>
            <a:spLocks noGrp="1"/>
          </p:cNvSpPr>
          <p:nvPr>
            <p:ph type="sldNum" sz="quarter" idx="12"/>
          </p:nvPr>
        </p:nvSpPr>
        <p:spPr/>
        <p:txBody>
          <a:bodyPr/>
          <a:lstStyle/>
          <a:p>
            <a:fld id="{294A09A9-5501-47C1-A89A-A340965A2BE2}" type="slidenum">
              <a:rPr lang="en-US" smtClean="0">
                <a:solidFill>
                  <a:schemeClr val="bg1"/>
                </a:solidFill>
              </a:rPr>
              <a:pPr/>
              <a:t>25</a:t>
            </a:fld>
            <a:endParaRPr lang="en-US">
              <a:solidFill>
                <a:schemeClr val="bg1"/>
              </a:solidFill>
            </a:endParaRPr>
          </a:p>
        </p:txBody>
      </p:sp>
    </p:spTree>
    <p:extLst>
      <p:ext uri="{BB962C8B-B14F-4D97-AF65-F5344CB8AC3E}">
        <p14:creationId xmlns:p14="http://schemas.microsoft.com/office/powerpoint/2010/main" val="700288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75B2-A2DD-DCF9-B176-443FCAB05868}"/>
              </a:ext>
            </a:extLst>
          </p:cNvPr>
          <p:cNvSpPr>
            <a:spLocks noGrp="1"/>
          </p:cNvSpPr>
          <p:nvPr>
            <p:ph type="title"/>
          </p:nvPr>
        </p:nvSpPr>
        <p:spPr>
          <a:xfrm>
            <a:off x="1167494" y="381000"/>
            <a:ext cx="9779183" cy="1325563"/>
          </a:xfrm>
        </p:spPr>
        <p:txBody>
          <a:bodyPr/>
          <a:lstStyle/>
          <a:p>
            <a:r>
              <a:rPr lang="en-US"/>
              <a:t>Seven Core Content Subject Areas</a:t>
            </a:r>
          </a:p>
        </p:txBody>
      </p:sp>
      <p:sp>
        <p:nvSpPr>
          <p:cNvPr id="3" name="Content Placeholder 2">
            <a:extLst>
              <a:ext uri="{FF2B5EF4-FFF2-40B4-BE49-F238E27FC236}">
                <a16:creationId xmlns:a16="http://schemas.microsoft.com/office/drawing/2014/main" id="{0371FDAB-017F-8768-7A16-7B89FA5C17B9}"/>
              </a:ext>
            </a:extLst>
          </p:cNvPr>
          <p:cNvSpPr>
            <a:spLocks noGrp="1"/>
          </p:cNvSpPr>
          <p:nvPr>
            <p:ph idx="1"/>
          </p:nvPr>
        </p:nvSpPr>
        <p:spPr>
          <a:xfrm>
            <a:off x="1167494" y="2017469"/>
            <a:ext cx="9779183" cy="3626006"/>
          </a:xfrm>
        </p:spPr>
        <p:txBody>
          <a:bodyPr/>
          <a:lstStyle/>
          <a:p>
            <a:pPr marL="457200" indent="-457200">
              <a:buFont typeface="Arial" panose="020B0604020202020204" pitchFamily="34" charset="0"/>
              <a:buChar char="•"/>
            </a:pPr>
            <a:r>
              <a:rPr lang="en-US"/>
              <a:t>Child Growth and Development</a:t>
            </a:r>
          </a:p>
          <a:p>
            <a:pPr marL="457200" indent="-457200">
              <a:buFont typeface="Arial" panose="020B0604020202020204" pitchFamily="34" charset="0"/>
              <a:buChar char="•"/>
            </a:pPr>
            <a:r>
              <a:rPr lang="en-US"/>
              <a:t>Health, Safety and Nutrition</a:t>
            </a:r>
          </a:p>
          <a:p>
            <a:pPr marL="457200" indent="-457200">
              <a:buFont typeface="Arial" panose="020B0604020202020204" pitchFamily="34" charset="0"/>
              <a:buChar char="•"/>
            </a:pPr>
            <a:r>
              <a:rPr lang="en-US"/>
              <a:t>Professional Development/Professionalism </a:t>
            </a:r>
          </a:p>
          <a:p>
            <a:pPr marL="457200" indent="-457200">
              <a:buFont typeface="Arial" panose="020B0604020202020204" pitchFamily="34" charset="0"/>
              <a:buChar char="•"/>
            </a:pPr>
            <a:r>
              <a:rPr lang="en-US"/>
              <a:t>Learning Environments and Curriculum</a:t>
            </a:r>
          </a:p>
          <a:p>
            <a:pPr marL="457200" indent="-457200">
              <a:buFont typeface="Arial" panose="020B0604020202020204" pitchFamily="34" charset="0"/>
              <a:buChar char="•"/>
            </a:pPr>
            <a:r>
              <a:rPr lang="en-US"/>
              <a:t>Child Assessment</a:t>
            </a:r>
          </a:p>
          <a:p>
            <a:pPr marL="457200" indent="-457200">
              <a:buFont typeface="Arial" panose="020B0604020202020204" pitchFamily="34" charset="0"/>
              <a:buChar char="•"/>
            </a:pPr>
            <a:r>
              <a:rPr lang="en-US"/>
              <a:t>Family and Community Partnerships</a:t>
            </a:r>
          </a:p>
          <a:p>
            <a:pPr marL="457200" indent="-457200">
              <a:buFont typeface="Arial" panose="020B0604020202020204" pitchFamily="34" charset="0"/>
              <a:buChar char="•"/>
            </a:pPr>
            <a:r>
              <a:rPr lang="en-US"/>
              <a:t>Program Management and Evaluation</a:t>
            </a:r>
          </a:p>
          <a:p>
            <a:pPr marL="457200" indent="-457200">
              <a:buFont typeface="Arial" panose="020B0604020202020204" pitchFamily="34" charset="0"/>
              <a:buChar char="•"/>
            </a:pPr>
            <a:endParaRPr lang="en-US"/>
          </a:p>
        </p:txBody>
      </p:sp>
      <p:sp>
        <p:nvSpPr>
          <p:cNvPr id="5" name="Slide Number Placeholder 4">
            <a:extLst>
              <a:ext uri="{FF2B5EF4-FFF2-40B4-BE49-F238E27FC236}">
                <a16:creationId xmlns:a16="http://schemas.microsoft.com/office/drawing/2014/main" id="{F2142DD7-C95A-5838-1E50-CBF6249A7F73}"/>
              </a:ext>
            </a:extLst>
          </p:cNvPr>
          <p:cNvSpPr>
            <a:spLocks noGrp="1"/>
          </p:cNvSpPr>
          <p:nvPr>
            <p:ph type="sldNum" sz="quarter" idx="12"/>
          </p:nvPr>
        </p:nvSpPr>
        <p:spPr>
          <a:xfrm>
            <a:off x="10153277" y="6356352"/>
            <a:ext cx="1657723" cy="365125"/>
          </a:xfrm>
        </p:spPr>
        <p:txBody>
          <a:bodyPr/>
          <a:lstStyle/>
          <a:p>
            <a:fld id="{294A09A9-5501-47C1-A89A-A340965A2BE2}" type="slidenum">
              <a:rPr lang="en-US" smtClean="0">
                <a:solidFill>
                  <a:schemeClr val="bg1"/>
                </a:solidFill>
              </a:rPr>
              <a:pPr/>
              <a:t>26</a:t>
            </a:fld>
            <a:endParaRPr lang="en-US">
              <a:solidFill>
                <a:schemeClr val="bg1"/>
              </a:solidFill>
            </a:endParaRPr>
          </a:p>
        </p:txBody>
      </p:sp>
      <p:sp>
        <p:nvSpPr>
          <p:cNvPr id="6" name="Date Placeholder 5">
            <a:extLst>
              <a:ext uri="{FF2B5EF4-FFF2-40B4-BE49-F238E27FC236}">
                <a16:creationId xmlns:a16="http://schemas.microsoft.com/office/drawing/2014/main" id="{0F017836-A7FF-E899-02CF-0E31649C9502}"/>
              </a:ext>
            </a:extLst>
          </p:cNvPr>
          <p:cNvSpPr>
            <a:spLocks noGrp="1"/>
          </p:cNvSpPr>
          <p:nvPr>
            <p:ph type="dt" sz="half" idx="10"/>
          </p:nvPr>
        </p:nvSpPr>
        <p:spPr/>
        <p:txBody>
          <a:bodyPr/>
          <a:lstStyle/>
          <a:p>
            <a:r>
              <a:rPr lang="en-US"/>
              <a:t>1/12/2024</a:t>
            </a:r>
          </a:p>
        </p:txBody>
      </p:sp>
    </p:spTree>
    <p:extLst>
      <p:ext uri="{BB962C8B-B14F-4D97-AF65-F5344CB8AC3E}">
        <p14:creationId xmlns:p14="http://schemas.microsoft.com/office/powerpoint/2010/main" val="915237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AC7B-944B-8607-3035-591F3F10396C}"/>
              </a:ext>
            </a:extLst>
          </p:cNvPr>
          <p:cNvSpPr>
            <a:spLocks noGrp="1"/>
          </p:cNvSpPr>
          <p:nvPr>
            <p:ph type="title"/>
          </p:nvPr>
        </p:nvSpPr>
        <p:spPr>
          <a:xfrm>
            <a:off x="460006" y="381000"/>
            <a:ext cx="10486672" cy="1325563"/>
          </a:xfrm>
        </p:spPr>
        <p:txBody>
          <a:bodyPr/>
          <a:lstStyle/>
          <a:p>
            <a:r>
              <a:rPr lang="en-US"/>
              <a:t>Print or Download the Kentucky Professional Development Framework</a:t>
            </a:r>
          </a:p>
        </p:txBody>
      </p:sp>
      <p:pic>
        <p:nvPicPr>
          <p:cNvPr id="6" name="Content Placeholder 5">
            <a:extLst>
              <a:ext uri="{FF2B5EF4-FFF2-40B4-BE49-F238E27FC236}">
                <a16:creationId xmlns:a16="http://schemas.microsoft.com/office/drawing/2014/main" id="{61037D92-2ABF-A2E1-B0D1-9E42B83A8E4D}"/>
              </a:ext>
            </a:extLst>
          </p:cNvPr>
          <p:cNvPicPr>
            <a:picLocks noGrp="1" noChangeAspect="1"/>
          </p:cNvPicPr>
          <p:nvPr>
            <p:ph idx="1"/>
          </p:nvPr>
        </p:nvPicPr>
        <p:blipFill rotWithShape="1">
          <a:blip r:embed="rId3"/>
          <a:srcRect l="30502" t="8717" r="30313"/>
          <a:stretch/>
        </p:blipFill>
        <p:spPr>
          <a:xfrm>
            <a:off x="1311181" y="2047583"/>
            <a:ext cx="3388329" cy="4233833"/>
          </a:xfrm>
          <a:prstGeom prst="rect">
            <a:avLst/>
          </a:prstGeom>
        </p:spPr>
      </p:pic>
      <p:sp>
        <p:nvSpPr>
          <p:cNvPr id="5" name="Slide Number Placeholder 4">
            <a:extLst>
              <a:ext uri="{FF2B5EF4-FFF2-40B4-BE49-F238E27FC236}">
                <a16:creationId xmlns:a16="http://schemas.microsoft.com/office/drawing/2014/main" id="{145C18C6-9F4B-2354-7BF6-F3D061E25607}"/>
              </a:ext>
            </a:extLst>
          </p:cNvPr>
          <p:cNvSpPr>
            <a:spLocks noGrp="1"/>
          </p:cNvSpPr>
          <p:nvPr>
            <p:ph type="sldNum" sz="quarter" idx="12"/>
          </p:nvPr>
        </p:nvSpPr>
        <p:spPr/>
        <p:txBody>
          <a:bodyPr/>
          <a:lstStyle/>
          <a:p>
            <a:fld id="{294A09A9-5501-47C1-A89A-A340965A2BE2}" type="slidenum">
              <a:rPr lang="en-US" smtClean="0"/>
              <a:pPr/>
              <a:t>27</a:t>
            </a:fld>
            <a:endParaRPr lang="en-US"/>
          </a:p>
        </p:txBody>
      </p:sp>
      <p:sp>
        <p:nvSpPr>
          <p:cNvPr id="7" name="TextBox 6">
            <a:extLst>
              <a:ext uri="{FF2B5EF4-FFF2-40B4-BE49-F238E27FC236}">
                <a16:creationId xmlns:a16="http://schemas.microsoft.com/office/drawing/2014/main" id="{7609E885-E110-7BB7-2D3D-8BE8750B30F6}"/>
              </a:ext>
            </a:extLst>
          </p:cNvPr>
          <p:cNvSpPr txBox="1"/>
          <p:nvPr/>
        </p:nvSpPr>
        <p:spPr>
          <a:xfrm>
            <a:off x="5213446" y="3708292"/>
            <a:ext cx="3635160" cy="646331"/>
          </a:xfrm>
          <a:prstGeom prst="rect">
            <a:avLst/>
          </a:prstGeom>
          <a:noFill/>
        </p:spPr>
        <p:txBody>
          <a:bodyPr wrap="square" rtlCol="0">
            <a:spAutoFit/>
          </a:bodyPr>
          <a:lstStyle/>
          <a:p>
            <a:r>
              <a:rPr lang="en-US">
                <a:hlinkClick r:id="rId4"/>
              </a:rPr>
              <a:t>https://kyecac.ky.gov/families/Documents/pd-framework-2011.pdf</a:t>
            </a:r>
            <a:r>
              <a:rPr lang="en-US"/>
              <a:t> </a:t>
            </a:r>
          </a:p>
        </p:txBody>
      </p:sp>
      <p:sp>
        <p:nvSpPr>
          <p:cNvPr id="8" name="Date Placeholder 7">
            <a:extLst>
              <a:ext uri="{FF2B5EF4-FFF2-40B4-BE49-F238E27FC236}">
                <a16:creationId xmlns:a16="http://schemas.microsoft.com/office/drawing/2014/main" id="{601D9871-8C4A-FC6F-FCA4-455B06C2093D}"/>
              </a:ext>
            </a:extLst>
          </p:cNvPr>
          <p:cNvSpPr>
            <a:spLocks noGrp="1"/>
          </p:cNvSpPr>
          <p:nvPr>
            <p:ph type="dt" sz="half" idx="10"/>
          </p:nvPr>
        </p:nvSpPr>
        <p:spPr/>
        <p:txBody>
          <a:bodyPr/>
          <a:lstStyle/>
          <a:p>
            <a:r>
              <a:rPr lang="en-US"/>
              <a:t>1/12/2024</a:t>
            </a:r>
          </a:p>
        </p:txBody>
      </p:sp>
    </p:spTree>
    <p:extLst>
      <p:ext uri="{BB962C8B-B14F-4D97-AF65-F5344CB8AC3E}">
        <p14:creationId xmlns:p14="http://schemas.microsoft.com/office/powerpoint/2010/main" val="3551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4" y="381001"/>
            <a:ext cx="9779183" cy="1325563"/>
          </a:xfrm>
        </p:spPr>
        <p:txBody>
          <a:bodyPr/>
          <a:lstStyle/>
          <a:p>
            <a:r>
              <a:rPr lang="en-US"/>
              <a:t>Fill-in Journal Activity – Let’s Practice!</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1167494" y="2653168"/>
            <a:ext cx="9779183" cy="3436483"/>
          </a:xfrm>
        </p:spPr>
        <p:txBody>
          <a:bodyPr vert="horz" lIns="91440" tIns="45720" rIns="91440" bIns="45720" rtlCol="0" anchor="t">
            <a:normAutofit/>
          </a:bodyPr>
          <a:lstStyle/>
          <a:p>
            <a:r>
              <a:rPr lang="en-US" sz="2800" kern="100">
                <a:effectLst/>
                <a:latin typeface="Calibri" panose="020F0502020204030204" pitchFamily="34" charset="0"/>
                <a:ea typeface="Calibri" panose="020F0502020204030204" pitchFamily="34" charset="0"/>
                <a:cs typeface="Arial" panose="020B0604020202020204" pitchFamily="34" charset="0"/>
              </a:rPr>
              <a:t>In your fill-in journal: </a:t>
            </a:r>
          </a:p>
          <a:p>
            <a:pPr marL="514350" indent="-514350">
              <a:buFont typeface="Arial" panose="020B0604020202020204" pitchFamily="34" charset="0"/>
              <a:buChar char="•"/>
            </a:pPr>
            <a:r>
              <a:rPr lang="en-US" sz="2800" kern="100">
                <a:effectLst/>
                <a:latin typeface="Calibri" panose="020F0502020204030204" pitchFamily="34" charset="0"/>
                <a:ea typeface="Calibri" panose="020F0502020204030204" pitchFamily="34" charset="0"/>
                <a:cs typeface="Arial" panose="020B0604020202020204" pitchFamily="34" charset="0"/>
              </a:rPr>
              <a:t>Read the three workplace outcomes given</a:t>
            </a:r>
            <a:r>
              <a:rPr lang="en-US" sz="2800" kern="100">
                <a:latin typeface="Calibri" panose="020F0502020204030204" pitchFamily="34" charset="0"/>
                <a:ea typeface="Calibri" panose="020F0502020204030204" pitchFamily="34" charset="0"/>
                <a:cs typeface="Arial" panose="020B0604020202020204" pitchFamily="34" charset="0"/>
              </a:rPr>
              <a:t>.</a:t>
            </a:r>
          </a:p>
          <a:p>
            <a:pPr marL="514350" indent="-514350">
              <a:buFont typeface="Arial" panose="020B0604020202020204" pitchFamily="34" charset="0"/>
              <a:buChar char="•"/>
            </a:pPr>
            <a:r>
              <a:rPr lang="en-US" sz="2800" kern="100">
                <a:effectLst/>
                <a:latin typeface="Calibri" panose="020F0502020204030204" pitchFamily="34" charset="0"/>
                <a:ea typeface="Calibri" panose="020F0502020204030204" pitchFamily="34" charset="0"/>
                <a:cs typeface="Arial" panose="020B0604020202020204" pitchFamily="34" charset="0"/>
              </a:rPr>
              <a:t>For each workplace outcome, select the appropriate Core Content Subject Area (CCSA)</a:t>
            </a:r>
            <a:r>
              <a:rPr lang="en-US" sz="2800" kern="100">
                <a:latin typeface="Calibri" panose="020F0502020204030204" pitchFamily="34" charset="0"/>
                <a:ea typeface="Calibri" panose="020F0502020204030204" pitchFamily="34" charset="0"/>
                <a:cs typeface="Arial" panose="020B0604020202020204" pitchFamily="34" charset="0"/>
              </a:rPr>
              <a:t>. </a:t>
            </a:r>
            <a:endParaRPr lang="en-US" sz="2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7" y="6356351"/>
            <a:ext cx="1604683" cy="365125"/>
          </a:xfrm>
        </p:spPr>
        <p:txBody>
          <a:bodyPr/>
          <a:lstStyle/>
          <a:p>
            <a:fld id="{294A09A9-5501-47C1-A89A-A340965A2BE2}" type="slidenum">
              <a:rPr lang="en-US" smtClean="0"/>
              <a:pPr/>
              <a:t>28</a:t>
            </a:fld>
            <a:endParaRPr lang="en-US"/>
          </a:p>
        </p:txBody>
      </p:sp>
      <p:sp>
        <p:nvSpPr>
          <p:cNvPr id="8" name="Date Placeholder 7">
            <a:extLst>
              <a:ext uri="{FF2B5EF4-FFF2-40B4-BE49-F238E27FC236}">
                <a16:creationId xmlns:a16="http://schemas.microsoft.com/office/drawing/2014/main" id="{3B30FE14-A6E3-FDF8-DD7D-F9DE5C7FE920}"/>
              </a:ext>
            </a:extLst>
          </p:cNvPr>
          <p:cNvSpPr>
            <a:spLocks noGrp="1"/>
          </p:cNvSpPr>
          <p:nvPr>
            <p:ph type="dt" sz="half" idx="10"/>
          </p:nvPr>
        </p:nvSpPr>
        <p:spPr/>
        <p:txBody>
          <a:bodyPr/>
          <a:lstStyle/>
          <a:p>
            <a:r>
              <a:rPr lang="en-US">
                <a:solidFill>
                  <a:schemeClr val="bg1"/>
                </a:solidFill>
              </a:rPr>
              <a:t>1/12/2024</a:t>
            </a:r>
          </a:p>
        </p:txBody>
      </p:sp>
    </p:spTree>
    <p:extLst>
      <p:ext uri="{BB962C8B-B14F-4D97-AF65-F5344CB8AC3E}">
        <p14:creationId xmlns:p14="http://schemas.microsoft.com/office/powerpoint/2010/main" val="3149815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ctrTitle"/>
          </p:nvPr>
        </p:nvSpPr>
        <p:spPr>
          <a:xfrm>
            <a:off x="658906" y="1990654"/>
            <a:ext cx="6245912" cy="2387600"/>
          </a:xfrm>
        </p:spPr>
        <p:txBody>
          <a:bodyPr/>
          <a:lstStyle/>
          <a:p>
            <a:r>
              <a:rPr lang="en-US"/>
              <a:t>Know Set-up Requirements for Extra Incentives </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subTitle" idx="1"/>
          </p:nvPr>
        </p:nvSpPr>
        <p:spPr>
          <a:xfrm>
            <a:off x="658906" y="4668629"/>
            <a:ext cx="6245912" cy="1406101"/>
          </a:xfrm>
        </p:spPr>
        <p:txBody>
          <a:bodyPr vert="horz" lIns="91440" tIns="45720" rIns="91440" bIns="45720" rtlCol="0" anchor="t">
            <a:normAutofit/>
          </a:bodyPr>
          <a:lstStyle/>
          <a:p>
            <a:r>
              <a:rPr lang="en-US"/>
              <a:t>Tips for Success </a:t>
            </a:r>
          </a:p>
        </p:txBody>
      </p:sp>
      <p:sp>
        <p:nvSpPr>
          <p:cNvPr id="8" name="Date Placeholder 7">
            <a:extLst>
              <a:ext uri="{FF2B5EF4-FFF2-40B4-BE49-F238E27FC236}">
                <a16:creationId xmlns:a16="http://schemas.microsoft.com/office/drawing/2014/main" id="{DF0EC39F-BD31-95BA-59D0-B2EEC40B8569}"/>
              </a:ext>
            </a:extLst>
          </p:cNvPr>
          <p:cNvSpPr>
            <a:spLocks noGrp="1"/>
          </p:cNvSpPr>
          <p:nvPr>
            <p:ph type="dt" sz="half" idx="10"/>
          </p:nvPr>
        </p:nvSpPr>
        <p:spPr/>
        <p:txBody>
          <a:bodyPr/>
          <a:lstStyle/>
          <a:p>
            <a:r>
              <a:rPr lang="en-US">
                <a:solidFill>
                  <a:schemeClr val="bg1"/>
                </a:solidFill>
              </a:rPr>
              <a:t>1/12/2024</a:t>
            </a:r>
          </a:p>
        </p:txBody>
      </p:sp>
      <p:sp>
        <p:nvSpPr>
          <p:cNvPr id="9" name="Slide Number Placeholder 8">
            <a:extLst>
              <a:ext uri="{FF2B5EF4-FFF2-40B4-BE49-F238E27FC236}">
                <a16:creationId xmlns:a16="http://schemas.microsoft.com/office/drawing/2014/main" id="{8FC1CBB9-0B08-12E6-45ED-0C5232DAFD17}"/>
              </a:ext>
            </a:extLst>
          </p:cNvPr>
          <p:cNvSpPr>
            <a:spLocks noGrp="1"/>
          </p:cNvSpPr>
          <p:nvPr>
            <p:ph type="sldNum" sz="quarter" idx="12"/>
          </p:nvPr>
        </p:nvSpPr>
        <p:spPr/>
        <p:txBody>
          <a:bodyPr/>
          <a:lstStyle/>
          <a:p>
            <a:fld id="{294A09A9-5501-47C1-A89A-A340965A2BE2}" type="slidenum">
              <a:rPr lang="en-US" smtClean="0">
                <a:solidFill>
                  <a:schemeClr val="bg1"/>
                </a:solidFill>
              </a:rPr>
              <a:pPr/>
              <a:t>29</a:t>
            </a:fld>
            <a:endParaRPr lang="en-US">
              <a:solidFill>
                <a:schemeClr val="bg1"/>
              </a:solidFill>
            </a:endParaRPr>
          </a:p>
        </p:txBody>
      </p:sp>
    </p:spTree>
    <p:extLst>
      <p:ext uri="{BB962C8B-B14F-4D97-AF65-F5344CB8AC3E}">
        <p14:creationId xmlns:p14="http://schemas.microsoft.com/office/powerpoint/2010/main" val="2457481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4" y="381001"/>
            <a:ext cx="9779183" cy="1325563"/>
          </a:xfrm>
        </p:spPr>
        <p:txBody>
          <a:bodyPr/>
          <a:lstStyle/>
          <a:p>
            <a:r>
              <a:rPr lang="en-US"/>
              <a:t>Course Materials and Roadmap</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167494" y="2017469"/>
            <a:ext cx="9779183" cy="3366815"/>
          </a:xfrm>
        </p:spPr>
        <p:txBody>
          <a:bodyPr vert="horz" lIns="91440" tIns="45720" rIns="91440" bIns="45720" rtlCol="0" anchor="t">
            <a:normAutofit/>
          </a:bodyPr>
          <a:lstStyle/>
          <a:p>
            <a:pPr marL="457200" indent="-457200">
              <a:buFont typeface="Arial" panose="020B0604020202020204" pitchFamily="34" charset="0"/>
              <a:buChar char="•"/>
            </a:pPr>
            <a:r>
              <a:rPr lang="en-US"/>
              <a:t>Materials on HDI Learning Welcome page</a:t>
            </a:r>
          </a:p>
          <a:p>
            <a:pPr marL="457200" indent="-457200">
              <a:buFont typeface="Arial" panose="020B0604020202020204" pitchFamily="34" charset="0"/>
              <a:buChar char="•"/>
            </a:pPr>
            <a:r>
              <a:rPr lang="en-US"/>
              <a:t>READ ME First Course Roadmap </a:t>
            </a:r>
          </a:p>
          <a:p>
            <a:pPr marL="457200" indent="-457200">
              <a:buFont typeface="Arial" panose="020B0604020202020204" pitchFamily="34" charset="0"/>
              <a:buChar char="•"/>
            </a:pPr>
            <a:r>
              <a:rPr lang="en-US"/>
              <a:t>Slides, notes with multiple ways to access</a:t>
            </a:r>
          </a:p>
          <a:p>
            <a:pPr marL="457200" indent="-457200">
              <a:buFont typeface="Arial" panose="020B0604020202020204" pitchFamily="34" charset="0"/>
              <a:buChar char="•"/>
            </a:pPr>
            <a:r>
              <a:rPr lang="en-US"/>
              <a:t>Tip sheets</a:t>
            </a:r>
          </a:p>
          <a:p>
            <a:pPr marL="457200" indent="-457200">
              <a:buFont typeface="Arial" panose="020B0604020202020204" pitchFamily="34" charset="0"/>
              <a:buChar char="•"/>
            </a:pPr>
            <a:r>
              <a:rPr lang="en-US"/>
              <a:t>Fill-in Journal and application assignment </a:t>
            </a:r>
          </a:p>
          <a:p>
            <a:pPr marL="457200" indent="-457200">
              <a:buFont typeface="Arial" panose="020B0604020202020204" pitchFamily="34" charset="0"/>
              <a:buChar char="•"/>
            </a:pPr>
            <a:endParaRPr lang="en-US"/>
          </a:p>
          <a:p>
            <a:endParaRPr lang="en-US"/>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12"/>
          </p:nvPr>
        </p:nvSpPr>
        <p:spPr>
          <a:xfrm>
            <a:off x="10153277" y="6356351"/>
            <a:ext cx="1657723" cy="365125"/>
          </a:xfrm>
        </p:spPr>
        <p:txBody>
          <a:bodyPr/>
          <a:lstStyle/>
          <a:p>
            <a:fld id="{294A09A9-5501-47C1-A89A-A340965A2BE2}" type="slidenum">
              <a:rPr lang="en-US" smtClean="0">
                <a:solidFill>
                  <a:schemeClr val="bg1"/>
                </a:solidFill>
              </a:rPr>
              <a:pPr/>
              <a:t>3</a:t>
            </a:fld>
            <a:endParaRPr lang="en-US">
              <a:solidFill>
                <a:schemeClr val="bg1"/>
              </a:solidFill>
            </a:endParaRPr>
          </a:p>
        </p:txBody>
      </p:sp>
      <p:sp>
        <p:nvSpPr>
          <p:cNvPr id="4" name="TextBox 3">
            <a:extLst>
              <a:ext uri="{FF2B5EF4-FFF2-40B4-BE49-F238E27FC236}">
                <a16:creationId xmlns:a16="http://schemas.microsoft.com/office/drawing/2014/main" id="{1226BF13-4181-C13F-B87A-3B05908C2C40}"/>
              </a:ext>
            </a:extLst>
          </p:cNvPr>
          <p:cNvSpPr txBox="1"/>
          <p:nvPr/>
        </p:nvSpPr>
        <p:spPr>
          <a:xfrm>
            <a:off x="1320127" y="5123329"/>
            <a:ext cx="6385038" cy="954107"/>
          </a:xfrm>
          <a:prstGeom prst="rect">
            <a:avLst/>
          </a:prstGeom>
          <a:noFill/>
        </p:spPr>
        <p:txBody>
          <a:bodyPr wrap="square" rtlCol="0">
            <a:spAutoFit/>
          </a:bodyPr>
          <a:lstStyle/>
          <a:p>
            <a:pPr algn="ctr"/>
            <a:r>
              <a:rPr lang="en-US" sz="2800" i="1">
                <a:solidFill>
                  <a:srgbClr val="FF0000"/>
                </a:solidFill>
              </a:rPr>
              <a:t>All course assignments are due by midnight EST, 3/18/24. </a:t>
            </a:r>
          </a:p>
        </p:txBody>
      </p:sp>
      <p:sp>
        <p:nvSpPr>
          <p:cNvPr id="8" name="Date Placeholder 7">
            <a:extLst>
              <a:ext uri="{FF2B5EF4-FFF2-40B4-BE49-F238E27FC236}">
                <a16:creationId xmlns:a16="http://schemas.microsoft.com/office/drawing/2014/main" id="{C021A59D-9E76-9E86-275C-D5E76D458864}"/>
              </a:ext>
            </a:extLst>
          </p:cNvPr>
          <p:cNvSpPr>
            <a:spLocks noGrp="1"/>
          </p:cNvSpPr>
          <p:nvPr>
            <p:ph type="dt" sz="half" idx="10"/>
          </p:nvPr>
        </p:nvSpPr>
        <p:spPr/>
        <p:txBody>
          <a:bodyPr/>
          <a:lstStyle/>
          <a:p>
            <a:r>
              <a:rPr lang="en-US"/>
              <a:t>1/12/2024</a:t>
            </a:r>
          </a:p>
        </p:txBody>
      </p:sp>
    </p:spTree>
    <p:extLst>
      <p:ext uri="{BB962C8B-B14F-4D97-AF65-F5344CB8AC3E}">
        <p14:creationId xmlns:p14="http://schemas.microsoft.com/office/powerpoint/2010/main" val="2788052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B94CE-52B2-8654-4874-C3B8A86D82EB}"/>
              </a:ext>
            </a:extLst>
          </p:cNvPr>
          <p:cNvSpPr>
            <a:spLocks noGrp="1"/>
          </p:cNvSpPr>
          <p:nvPr>
            <p:ph type="title"/>
          </p:nvPr>
        </p:nvSpPr>
        <p:spPr/>
        <p:txBody>
          <a:bodyPr/>
          <a:lstStyle/>
          <a:p>
            <a:r>
              <a:rPr lang="en-US"/>
              <a:t>Requirements for</a:t>
            </a:r>
            <a:br>
              <a:rPr lang="en-US"/>
            </a:br>
            <a:r>
              <a:rPr lang="en-US"/>
              <a:t>Kentucky All STARS </a:t>
            </a:r>
          </a:p>
        </p:txBody>
      </p:sp>
      <p:sp>
        <p:nvSpPr>
          <p:cNvPr id="3" name="Content Placeholder 2">
            <a:extLst>
              <a:ext uri="{FF2B5EF4-FFF2-40B4-BE49-F238E27FC236}">
                <a16:creationId xmlns:a16="http://schemas.microsoft.com/office/drawing/2014/main" id="{8B3E256E-CF79-46DB-2043-89618A7FCCD8}"/>
              </a:ext>
            </a:extLst>
          </p:cNvPr>
          <p:cNvSpPr>
            <a:spLocks noGrp="1"/>
          </p:cNvSpPr>
          <p:nvPr>
            <p:ph idx="1"/>
          </p:nvPr>
        </p:nvSpPr>
        <p:spPr>
          <a:xfrm>
            <a:off x="1054008" y="1378920"/>
            <a:ext cx="9779183" cy="3366815"/>
          </a:xfrm>
        </p:spPr>
        <p:txBody>
          <a:bodyPr/>
          <a:lstStyle/>
          <a:p>
            <a:endParaRPr lang="en-US"/>
          </a:p>
          <a:p>
            <a:pPr marL="457200" indent="-457200">
              <a:buFont typeface="Arial" panose="020B0604020202020204" pitchFamily="34" charset="0"/>
              <a:buChar char="•"/>
            </a:pPr>
            <a:r>
              <a:rPr lang="en-US"/>
              <a:t>Know the All STARS training standards</a:t>
            </a:r>
          </a:p>
          <a:p>
            <a:pPr marL="457200" indent="-457200">
              <a:buFont typeface="Arial" panose="020B0604020202020204" pitchFamily="34" charset="0"/>
              <a:buChar char="•"/>
            </a:pPr>
            <a:r>
              <a:rPr lang="en-US"/>
              <a:t>Clear title</a:t>
            </a:r>
          </a:p>
          <a:p>
            <a:pPr marL="457200" indent="-457200">
              <a:buFont typeface="Arial" panose="020B0604020202020204" pitchFamily="34" charset="0"/>
              <a:buChar char="•"/>
            </a:pPr>
            <a:r>
              <a:rPr lang="en-US"/>
              <a:t>Description that shows the intent of the standard is met</a:t>
            </a:r>
          </a:p>
          <a:p>
            <a:pPr marL="457200" indent="-457200">
              <a:buFont typeface="Arial" panose="020B0604020202020204" pitchFamily="34" charset="0"/>
              <a:buChar char="•"/>
            </a:pPr>
            <a:r>
              <a:rPr lang="en-US"/>
              <a:t>All STARS review checkbox and appropriate standard checked on set-up page (when operational):</a:t>
            </a:r>
          </a:p>
        </p:txBody>
      </p:sp>
      <p:sp>
        <p:nvSpPr>
          <p:cNvPr id="5" name="Slide Number Placeholder 4">
            <a:extLst>
              <a:ext uri="{FF2B5EF4-FFF2-40B4-BE49-F238E27FC236}">
                <a16:creationId xmlns:a16="http://schemas.microsoft.com/office/drawing/2014/main" id="{C51D2ED1-0A10-D373-0EA3-74EEB0FB5108}"/>
              </a:ext>
            </a:extLst>
          </p:cNvPr>
          <p:cNvSpPr>
            <a:spLocks noGrp="1"/>
          </p:cNvSpPr>
          <p:nvPr>
            <p:ph type="sldNum" sz="quarter" idx="4"/>
          </p:nvPr>
        </p:nvSpPr>
        <p:spPr/>
        <p:txBody>
          <a:bodyPr/>
          <a:lstStyle/>
          <a:p>
            <a:fld id="{294A09A9-5501-47C1-A89A-A340965A2BE2}" type="slidenum">
              <a:rPr lang="en-US" smtClean="0"/>
              <a:pPr/>
              <a:t>30</a:t>
            </a:fld>
            <a:endParaRPr lang="en-US"/>
          </a:p>
        </p:txBody>
      </p:sp>
      <p:sp>
        <p:nvSpPr>
          <p:cNvPr id="6" name="AutoShape 4">
            <a:extLst>
              <a:ext uri="{FF2B5EF4-FFF2-40B4-BE49-F238E27FC236}">
                <a16:creationId xmlns:a16="http://schemas.microsoft.com/office/drawing/2014/main" id="{ED9ED667-F99E-8FAF-49E1-9D9C40AAD1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logo with purple stars in a circle&#10;&#10;Description automatically generated">
            <a:extLst>
              <a:ext uri="{FF2B5EF4-FFF2-40B4-BE49-F238E27FC236}">
                <a16:creationId xmlns:a16="http://schemas.microsoft.com/office/drawing/2014/main" id="{3C4E21E7-EC2F-AC76-A2A5-AD9135BEB4C7}"/>
              </a:ext>
            </a:extLst>
          </p:cNvPr>
          <p:cNvPicPr>
            <a:picLocks noChangeAspect="1"/>
          </p:cNvPicPr>
          <p:nvPr/>
        </p:nvPicPr>
        <p:blipFill>
          <a:blip r:embed="rId3"/>
          <a:stretch>
            <a:fillRect/>
          </a:stretch>
        </p:blipFill>
        <p:spPr>
          <a:xfrm>
            <a:off x="6895123" y="278015"/>
            <a:ext cx="1666667" cy="1619048"/>
          </a:xfrm>
          <a:prstGeom prst="rect">
            <a:avLst/>
          </a:prstGeom>
        </p:spPr>
      </p:pic>
      <p:sp>
        <p:nvSpPr>
          <p:cNvPr id="9" name="Date Placeholder 8">
            <a:extLst>
              <a:ext uri="{FF2B5EF4-FFF2-40B4-BE49-F238E27FC236}">
                <a16:creationId xmlns:a16="http://schemas.microsoft.com/office/drawing/2014/main" id="{AE25E199-1FFA-521D-9630-EB6F4547814B}"/>
              </a:ext>
            </a:extLst>
          </p:cNvPr>
          <p:cNvSpPr>
            <a:spLocks noGrp="1"/>
          </p:cNvSpPr>
          <p:nvPr>
            <p:ph type="dt" sz="half" idx="2"/>
          </p:nvPr>
        </p:nvSpPr>
        <p:spPr/>
        <p:txBody>
          <a:bodyPr/>
          <a:lstStyle/>
          <a:p>
            <a:r>
              <a:rPr lang="en-US"/>
              <a:t>1/12/2024</a:t>
            </a:r>
          </a:p>
        </p:txBody>
      </p:sp>
      <p:pic>
        <p:nvPicPr>
          <p:cNvPr id="7" name="Picture 6" descr="All STARS checkbox fields">
            <a:extLst>
              <a:ext uri="{FF2B5EF4-FFF2-40B4-BE49-F238E27FC236}">
                <a16:creationId xmlns:a16="http://schemas.microsoft.com/office/drawing/2014/main" id="{96B6EB21-756F-42B7-16D7-DC481427C93A}"/>
              </a:ext>
            </a:extLst>
          </p:cNvPr>
          <p:cNvPicPr>
            <a:picLocks noChangeAspect="1"/>
          </p:cNvPicPr>
          <p:nvPr/>
        </p:nvPicPr>
        <p:blipFill>
          <a:blip r:embed="rId4"/>
          <a:stretch>
            <a:fillRect/>
          </a:stretch>
        </p:blipFill>
        <p:spPr>
          <a:xfrm>
            <a:off x="1582202" y="4357693"/>
            <a:ext cx="7594370" cy="1391403"/>
          </a:xfrm>
          <a:prstGeom prst="rect">
            <a:avLst/>
          </a:prstGeom>
        </p:spPr>
      </p:pic>
    </p:spTree>
    <p:extLst>
      <p:ext uri="{BB962C8B-B14F-4D97-AF65-F5344CB8AC3E}">
        <p14:creationId xmlns:p14="http://schemas.microsoft.com/office/powerpoint/2010/main" val="3508453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3E256E-CF79-46DB-2043-89618A7FCCD8}"/>
              </a:ext>
            </a:extLst>
          </p:cNvPr>
          <p:cNvSpPr>
            <a:spLocks noGrp="1"/>
          </p:cNvSpPr>
          <p:nvPr>
            <p:ph idx="1"/>
          </p:nvPr>
        </p:nvSpPr>
        <p:spPr>
          <a:xfrm>
            <a:off x="1666086" y="2717859"/>
            <a:ext cx="9779183" cy="3366815"/>
          </a:xfrm>
        </p:spPr>
        <p:txBody>
          <a:bodyPr/>
          <a:lstStyle/>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Choose appropriate age group as training type</a:t>
            </a:r>
          </a:p>
          <a:p>
            <a:pPr marL="457200" indent="-457200">
              <a:buFont typeface="Arial" panose="020B0604020202020204" pitchFamily="34" charset="0"/>
              <a:buChar char="•"/>
            </a:pPr>
            <a:r>
              <a:rPr lang="en-US"/>
              <a:t>Title indicating age and content</a:t>
            </a:r>
          </a:p>
          <a:p>
            <a:pPr marL="457200" indent="-457200">
              <a:buFont typeface="Arial" panose="020B0604020202020204" pitchFamily="34" charset="0"/>
              <a:buChar char="•"/>
            </a:pPr>
            <a:r>
              <a:rPr lang="en-US"/>
              <a:t>Select accurate Core Content Subject Area </a:t>
            </a:r>
          </a:p>
          <a:p>
            <a:pPr marL="457200" indent="-457200">
              <a:buFont typeface="Arial" panose="020B0604020202020204" pitchFamily="34" charset="0"/>
              <a:buChar char="•"/>
            </a:pPr>
            <a:r>
              <a:rPr lang="en-US" i="1"/>
              <a:t>Clear</a:t>
            </a:r>
            <a:r>
              <a:rPr lang="en-US"/>
              <a:t> description aligning with age group and Core Content Subject Area</a:t>
            </a:r>
          </a:p>
          <a:p>
            <a:endParaRPr lang="en-US"/>
          </a:p>
        </p:txBody>
      </p:sp>
      <p:sp>
        <p:nvSpPr>
          <p:cNvPr id="2" name="Title 1">
            <a:extLst>
              <a:ext uri="{FF2B5EF4-FFF2-40B4-BE49-F238E27FC236}">
                <a16:creationId xmlns:a16="http://schemas.microsoft.com/office/drawing/2014/main" id="{279B94CE-52B2-8654-4874-C3B8A86D82EB}"/>
              </a:ext>
            </a:extLst>
          </p:cNvPr>
          <p:cNvSpPr>
            <a:spLocks noGrp="1"/>
          </p:cNvSpPr>
          <p:nvPr>
            <p:ph type="title"/>
          </p:nvPr>
        </p:nvSpPr>
        <p:spPr>
          <a:xfrm>
            <a:off x="1205124" y="978370"/>
            <a:ext cx="9171397" cy="1325563"/>
          </a:xfrm>
        </p:spPr>
        <p:txBody>
          <a:bodyPr/>
          <a:lstStyle/>
          <a:p>
            <a:pPr algn="ctr"/>
            <a:r>
              <a:rPr lang="en-US"/>
              <a:t>Requirements for </a:t>
            </a:r>
            <a:br>
              <a:rPr lang="en-US"/>
            </a:br>
            <a:r>
              <a:rPr lang="en-US"/>
              <a:t>Infant and Toddler and School-Age Digital Badging </a:t>
            </a:r>
          </a:p>
        </p:txBody>
      </p:sp>
      <p:sp>
        <p:nvSpPr>
          <p:cNvPr id="5" name="Slide Number Placeholder 4">
            <a:extLst>
              <a:ext uri="{FF2B5EF4-FFF2-40B4-BE49-F238E27FC236}">
                <a16:creationId xmlns:a16="http://schemas.microsoft.com/office/drawing/2014/main" id="{C51D2ED1-0A10-D373-0EA3-74EEB0FB5108}"/>
              </a:ext>
            </a:extLst>
          </p:cNvPr>
          <p:cNvSpPr>
            <a:spLocks noGrp="1"/>
          </p:cNvSpPr>
          <p:nvPr>
            <p:ph type="sldNum" sz="quarter" idx="4"/>
          </p:nvPr>
        </p:nvSpPr>
        <p:spPr/>
        <p:txBody>
          <a:bodyPr/>
          <a:lstStyle/>
          <a:p>
            <a:fld id="{294A09A9-5501-47C1-A89A-A340965A2BE2}" type="slidenum">
              <a:rPr lang="en-US" smtClean="0"/>
              <a:pPr/>
              <a:t>31</a:t>
            </a:fld>
            <a:endParaRPr lang="en-US"/>
          </a:p>
        </p:txBody>
      </p:sp>
      <p:sp>
        <p:nvSpPr>
          <p:cNvPr id="6" name="AutoShape 4">
            <a:extLst>
              <a:ext uri="{FF2B5EF4-FFF2-40B4-BE49-F238E27FC236}">
                <a16:creationId xmlns:a16="http://schemas.microsoft.com/office/drawing/2014/main" id="{ED9ED667-F99E-8FAF-49E1-9D9C40AAD1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2C650CB7-ACBA-3328-658D-2A5D01E56364}"/>
              </a:ext>
            </a:extLst>
          </p:cNvPr>
          <p:cNvPicPr>
            <a:picLocks noChangeAspect="1"/>
          </p:cNvPicPr>
          <p:nvPr/>
        </p:nvPicPr>
        <p:blipFill>
          <a:blip r:embed="rId3"/>
          <a:stretch>
            <a:fillRect/>
          </a:stretch>
        </p:blipFill>
        <p:spPr>
          <a:xfrm>
            <a:off x="8828283" y="1499569"/>
            <a:ext cx="1546068" cy="1545708"/>
          </a:xfrm>
          <a:prstGeom prst="rect">
            <a:avLst/>
          </a:prstGeom>
        </p:spPr>
      </p:pic>
      <p:pic>
        <p:nvPicPr>
          <p:cNvPr id="11" name="Picture 10">
            <a:extLst>
              <a:ext uri="{FF2B5EF4-FFF2-40B4-BE49-F238E27FC236}">
                <a16:creationId xmlns:a16="http://schemas.microsoft.com/office/drawing/2014/main" id="{8B13AC1F-4037-F34E-F4AB-886B630A3CB1}"/>
              </a:ext>
            </a:extLst>
          </p:cNvPr>
          <p:cNvPicPr>
            <a:picLocks noChangeAspect="1"/>
          </p:cNvPicPr>
          <p:nvPr/>
        </p:nvPicPr>
        <p:blipFill>
          <a:blip r:embed="rId4"/>
          <a:stretch>
            <a:fillRect/>
          </a:stretch>
        </p:blipFill>
        <p:spPr>
          <a:xfrm>
            <a:off x="1254126" y="1565421"/>
            <a:ext cx="1460633" cy="1478777"/>
          </a:xfrm>
          <a:prstGeom prst="rect">
            <a:avLst/>
          </a:prstGeom>
        </p:spPr>
      </p:pic>
      <p:sp>
        <p:nvSpPr>
          <p:cNvPr id="10" name="Date Placeholder 9">
            <a:extLst>
              <a:ext uri="{FF2B5EF4-FFF2-40B4-BE49-F238E27FC236}">
                <a16:creationId xmlns:a16="http://schemas.microsoft.com/office/drawing/2014/main" id="{BCE99B15-CCB9-300C-4B45-C44FE4B4E4E9}"/>
              </a:ext>
            </a:extLst>
          </p:cNvPr>
          <p:cNvSpPr>
            <a:spLocks noGrp="1"/>
          </p:cNvSpPr>
          <p:nvPr>
            <p:ph type="dt" sz="half" idx="2"/>
          </p:nvPr>
        </p:nvSpPr>
        <p:spPr/>
        <p:txBody>
          <a:bodyPr/>
          <a:lstStyle/>
          <a:p>
            <a:r>
              <a:rPr lang="en-US"/>
              <a:t>1/12/2024</a:t>
            </a:r>
          </a:p>
        </p:txBody>
      </p:sp>
    </p:spTree>
    <p:extLst>
      <p:ext uri="{BB962C8B-B14F-4D97-AF65-F5344CB8AC3E}">
        <p14:creationId xmlns:p14="http://schemas.microsoft.com/office/powerpoint/2010/main" val="1338131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3E256E-CF79-46DB-2043-89618A7FCCD8}"/>
              </a:ext>
            </a:extLst>
          </p:cNvPr>
          <p:cNvSpPr>
            <a:spLocks noGrp="1"/>
          </p:cNvSpPr>
          <p:nvPr>
            <p:ph idx="1"/>
          </p:nvPr>
        </p:nvSpPr>
        <p:spPr>
          <a:xfrm>
            <a:off x="1206408" y="2431466"/>
            <a:ext cx="9779183" cy="3366815"/>
          </a:xfrm>
        </p:spPr>
        <p:txBody>
          <a:bodyPr/>
          <a:lstStyle/>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Choose appropriate age group as training type</a:t>
            </a:r>
          </a:p>
          <a:p>
            <a:pPr marL="457200" indent="-457200">
              <a:buFont typeface="Arial" panose="020B0604020202020204" pitchFamily="34" charset="0"/>
              <a:buChar char="•"/>
            </a:pPr>
            <a:r>
              <a:rPr lang="en-US"/>
              <a:t>Title indicating age and content</a:t>
            </a:r>
          </a:p>
          <a:p>
            <a:pPr marL="457200" indent="-457200">
              <a:buFont typeface="Arial" panose="020B0604020202020204" pitchFamily="34" charset="0"/>
              <a:buChar char="•"/>
            </a:pPr>
            <a:r>
              <a:rPr lang="en-US"/>
              <a:t>Clear description showing that the training content is appropriate for the age group and CCSA</a:t>
            </a:r>
          </a:p>
          <a:p>
            <a:endParaRPr lang="en-US"/>
          </a:p>
        </p:txBody>
      </p:sp>
      <p:sp>
        <p:nvSpPr>
          <p:cNvPr id="2" name="Title 1">
            <a:extLst>
              <a:ext uri="{FF2B5EF4-FFF2-40B4-BE49-F238E27FC236}">
                <a16:creationId xmlns:a16="http://schemas.microsoft.com/office/drawing/2014/main" id="{279B94CE-52B2-8654-4874-C3B8A86D82EB}"/>
              </a:ext>
            </a:extLst>
          </p:cNvPr>
          <p:cNvSpPr>
            <a:spLocks noGrp="1"/>
          </p:cNvSpPr>
          <p:nvPr>
            <p:ph type="title"/>
          </p:nvPr>
        </p:nvSpPr>
        <p:spPr>
          <a:xfrm>
            <a:off x="228600" y="440008"/>
            <a:ext cx="11430000" cy="2303119"/>
          </a:xfrm>
        </p:spPr>
        <p:txBody>
          <a:bodyPr/>
          <a:lstStyle/>
          <a:p>
            <a:pPr algn="ctr"/>
            <a:r>
              <a:rPr lang="en-US" sz="4800" b="1"/>
              <a:t>Requirements for </a:t>
            </a:r>
            <a:br>
              <a:rPr lang="en-US" sz="4800" b="1"/>
            </a:br>
            <a:r>
              <a:rPr lang="en-US" sz="4800" b="1"/>
              <a:t>Infant and Toddler and School Age Credentials </a:t>
            </a:r>
          </a:p>
        </p:txBody>
      </p:sp>
      <p:sp>
        <p:nvSpPr>
          <p:cNvPr id="10" name="Date Placeholder 9">
            <a:extLst>
              <a:ext uri="{FF2B5EF4-FFF2-40B4-BE49-F238E27FC236}">
                <a16:creationId xmlns:a16="http://schemas.microsoft.com/office/drawing/2014/main" id="{BCE99B15-CCB9-300C-4B45-C44FE4B4E4E9}"/>
              </a:ext>
            </a:extLst>
          </p:cNvPr>
          <p:cNvSpPr>
            <a:spLocks noGrp="1"/>
          </p:cNvSpPr>
          <p:nvPr>
            <p:ph type="dt" sz="half" idx="10"/>
          </p:nvPr>
        </p:nvSpPr>
        <p:spPr/>
        <p:txBody>
          <a:bodyPr/>
          <a:lstStyle/>
          <a:p>
            <a:r>
              <a:rPr lang="en-US"/>
              <a:t>1/12/2024</a:t>
            </a:r>
          </a:p>
        </p:txBody>
      </p:sp>
      <p:sp>
        <p:nvSpPr>
          <p:cNvPr id="5" name="Slide Number Placeholder 4">
            <a:extLst>
              <a:ext uri="{FF2B5EF4-FFF2-40B4-BE49-F238E27FC236}">
                <a16:creationId xmlns:a16="http://schemas.microsoft.com/office/drawing/2014/main" id="{C51D2ED1-0A10-D373-0EA3-74EEB0FB5108}"/>
              </a:ext>
            </a:extLst>
          </p:cNvPr>
          <p:cNvSpPr>
            <a:spLocks noGrp="1"/>
          </p:cNvSpPr>
          <p:nvPr>
            <p:ph type="sldNum" sz="quarter" idx="12"/>
          </p:nvPr>
        </p:nvSpPr>
        <p:spPr/>
        <p:txBody>
          <a:bodyPr/>
          <a:lstStyle/>
          <a:p>
            <a:fld id="{294A09A9-5501-47C1-A89A-A340965A2BE2}" type="slidenum">
              <a:rPr lang="en-US" smtClean="0"/>
              <a:pPr/>
              <a:t>32</a:t>
            </a:fld>
            <a:endParaRPr lang="en-US"/>
          </a:p>
        </p:txBody>
      </p:sp>
      <p:sp>
        <p:nvSpPr>
          <p:cNvPr id="6" name="AutoShape 4">
            <a:extLst>
              <a:ext uri="{FF2B5EF4-FFF2-40B4-BE49-F238E27FC236}">
                <a16:creationId xmlns:a16="http://schemas.microsoft.com/office/drawing/2014/main" id="{ED9ED667-F99E-8FAF-49E1-9D9C40AAD1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90836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ctrTitle"/>
          </p:nvPr>
        </p:nvSpPr>
        <p:spPr>
          <a:xfrm>
            <a:off x="1167495" y="1059400"/>
            <a:ext cx="6245912" cy="2387600"/>
          </a:xfrm>
        </p:spPr>
        <p:txBody>
          <a:bodyPr/>
          <a:lstStyle/>
          <a:p>
            <a:r>
              <a:rPr lang="en-US"/>
              <a:t>Application Activity</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subTitle" idx="1"/>
          </p:nvPr>
        </p:nvSpPr>
        <p:spPr>
          <a:xfrm>
            <a:off x="1167495" y="3539076"/>
            <a:ext cx="6245912" cy="1406101"/>
          </a:xfrm>
        </p:spPr>
        <p:txBody>
          <a:bodyPr vert="horz" lIns="91440" tIns="45720" rIns="91440" bIns="45720" rtlCol="0" anchor="t">
            <a:normAutofit/>
          </a:bodyPr>
          <a:lstStyle/>
          <a:p>
            <a:r>
              <a:rPr lang="en-US"/>
              <a:t>Key training information </a:t>
            </a:r>
          </a:p>
        </p:txBody>
      </p:sp>
      <p:sp>
        <p:nvSpPr>
          <p:cNvPr id="8" name="Date Placeholder 7">
            <a:extLst>
              <a:ext uri="{FF2B5EF4-FFF2-40B4-BE49-F238E27FC236}">
                <a16:creationId xmlns:a16="http://schemas.microsoft.com/office/drawing/2014/main" id="{BEE4F6F1-3B5E-2073-2EC5-00ACAD7E4FDE}"/>
              </a:ext>
            </a:extLst>
          </p:cNvPr>
          <p:cNvSpPr>
            <a:spLocks noGrp="1"/>
          </p:cNvSpPr>
          <p:nvPr>
            <p:ph type="dt" sz="half" idx="10"/>
          </p:nvPr>
        </p:nvSpPr>
        <p:spPr/>
        <p:txBody>
          <a:bodyPr/>
          <a:lstStyle/>
          <a:p>
            <a:r>
              <a:rPr lang="en-US">
                <a:solidFill>
                  <a:schemeClr val="bg1"/>
                </a:solidFill>
              </a:rPr>
              <a:t>1/12/2024</a:t>
            </a:r>
          </a:p>
        </p:txBody>
      </p:sp>
      <p:sp>
        <p:nvSpPr>
          <p:cNvPr id="9" name="Slide Number Placeholder 8">
            <a:extLst>
              <a:ext uri="{FF2B5EF4-FFF2-40B4-BE49-F238E27FC236}">
                <a16:creationId xmlns:a16="http://schemas.microsoft.com/office/drawing/2014/main" id="{B1053F1C-598E-3791-7B1C-2C685E0F1794}"/>
              </a:ext>
            </a:extLst>
          </p:cNvPr>
          <p:cNvSpPr>
            <a:spLocks noGrp="1"/>
          </p:cNvSpPr>
          <p:nvPr>
            <p:ph type="sldNum" sz="quarter" idx="12"/>
          </p:nvPr>
        </p:nvSpPr>
        <p:spPr/>
        <p:txBody>
          <a:bodyPr/>
          <a:lstStyle/>
          <a:p>
            <a:fld id="{294A09A9-5501-47C1-A89A-A340965A2BE2}" type="slidenum">
              <a:rPr lang="en-US" smtClean="0">
                <a:solidFill>
                  <a:schemeClr val="bg1"/>
                </a:solidFill>
              </a:rPr>
              <a:pPr/>
              <a:t>33</a:t>
            </a:fld>
            <a:endParaRPr lang="en-US">
              <a:solidFill>
                <a:schemeClr val="bg1"/>
              </a:solidFill>
            </a:endParaRPr>
          </a:p>
        </p:txBody>
      </p:sp>
    </p:spTree>
    <p:extLst>
      <p:ext uri="{BB962C8B-B14F-4D97-AF65-F5344CB8AC3E}">
        <p14:creationId xmlns:p14="http://schemas.microsoft.com/office/powerpoint/2010/main" val="1384646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B4BA-F4FB-54D2-F24E-61463B05724A}"/>
              </a:ext>
            </a:extLst>
          </p:cNvPr>
          <p:cNvSpPr>
            <a:spLocks noGrp="1"/>
          </p:cNvSpPr>
          <p:nvPr>
            <p:ph type="title"/>
          </p:nvPr>
        </p:nvSpPr>
        <p:spPr>
          <a:xfrm>
            <a:off x="1206408" y="812956"/>
            <a:ext cx="9779183" cy="864379"/>
          </a:xfrm>
        </p:spPr>
        <p:txBody>
          <a:bodyPr anchor="t">
            <a:normAutofit/>
          </a:bodyPr>
          <a:lstStyle/>
          <a:p>
            <a:r>
              <a:rPr lang="en-US"/>
              <a:t>Next Steps </a:t>
            </a:r>
          </a:p>
        </p:txBody>
      </p:sp>
      <p:sp>
        <p:nvSpPr>
          <p:cNvPr id="3" name="Content Placeholder 2">
            <a:extLst>
              <a:ext uri="{FF2B5EF4-FFF2-40B4-BE49-F238E27FC236}">
                <a16:creationId xmlns:a16="http://schemas.microsoft.com/office/drawing/2014/main" id="{29ED3679-4058-60F4-4447-1B094408B683}"/>
              </a:ext>
            </a:extLst>
          </p:cNvPr>
          <p:cNvSpPr>
            <a:spLocks noGrp="1"/>
          </p:cNvSpPr>
          <p:nvPr>
            <p:ph idx="1"/>
          </p:nvPr>
        </p:nvSpPr>
        <p:spPr>
          <a:xfrm>
            <a:off x="1167494" y="2017469"/>
            <a:ext cx="4794341" cy="3366815"/>
          </a:xfrm>
        </p:spPr>
        <p:txBody>
          <a:bodyPr>
            <a:normAutofit fontScale="92500" lnSpcReduction="10000"/>
          </a:bodyPr>
          <a:lstStyle/>
          <a:p>
            <a:pPr marL="457200" indent="-457200">
              <a:buFont typeface="Arial" panose="020B0604020202020204" pitchFamily="34" charset="0"/>
              <a:buChar char="•"/>
            </a:pPr>
            <a:r>
              <a:rPr lang="en-US" sz="2000"/>
              <a:t>Email completed Fill-in Journal with application activity to your Coach.</a:t>
            </a:r>
          </a:p>
          <a:p>
            <a:pPr marL="457200" indent="-457200">
              <a:buFont typeface="Arial" panose="020B0604020202020204" pitchFamily="34" charset="0"/>
              <a:buChar char="•"/>
            </a:pPr>
            <a:r>
              <a:rPr lang="en-US" sz="2000"/>
              <a:t>Prefer an alternate way to complete the activity? Your Training Coach can help!</a:t>
            </a:r>
          </a:p>
          <a:p>
            <a:pPr marL="457200" indent="-457200">
              <a:buFont typeface="Arial" panose="020B0604020202020204" pitchFamily="34" charset="0"/>
              <a:buChar char="•"/>
            </a:pPr>
            <a:r>
              <a:rPr lang="en-US" sz="2000"/>
              <a:t>Complete the course evaluation in HDI Learning. </a:t>
            </a:r>
          </a:p>
          <a:p>
            <a:pPr marL="457200" indent="-457200">
              <a:buFont typeface="Arial" panose="020B0604020202020204" pitchFamily="34" charset="0"/>
              <a:buChar char="•"/>
            </a:pPr>
            <a:r>
              <a:rPr lang="en-US" sz="2000"/>
              <a:t>Complete the 2-question reflection quiz within HDI Learning.</a:t>
            </a:r>
          </a:p>
          <a:p>
            <a:pPr marL="457200" indent="-457200">
              <a:buFont typeface="Arial" panose="020B0604020202020204" pitchFamily="34" charset="0"/>
              <a:buChar char="•"/>
            </a:pPr>
            <a:r>
              <a:rPr lang="en-US" sz="2000"/>
              <a:t>Once the application activity, journal and reflection quiz are graded, credit will be assigned. </a:t>
            </a:r>
          </a:p>
        </p:txBody>
      </p:sp>
      <p:sp>
        <p:nvSpPr>
          <p:cNvPr id="5" name="Slide Number Placeholder 4">
            <a:extLst>
              <a:ext uri="{FF2B5EF4-FFF2-40B4-BE49-F238E27FC236}">
                <a16:creationId xmlns:a16="http://schemas.microsoft.com/office/drawing/2014/main" id="{4B453CA9-E8D1-D53F-1BCD-DADD6719A80C}"/>
              </a:ext>
            </a:extLst>
          </p:cNvPr>
          <p:cNvSpPr>
            <a:spLocks noGrp="1"/>
          </p:cNvSpPr>
          <p:nvPr>
            <p:ph type="sldNum" sz="quarter" idx="12"/>
          </p:nvPr>
        </p:nvSpPr>
        <p:spPr>
          <a:xfrm>
            <a:off x="10153277" y="6356352"/>
            <a:ext cx="1657723" cy="365125"/>
          </a:xfrm>
        </p:spPr>
        <p:txBody>
          <a:bodyPr anchor="ctr">
            <a:normAutofit/>
          </a:bodyPr>
          <a:lstStyle/>
          <a:p>
            <a:pPr>
              <a:spcAft>
                <a:spcPts val="600"/>
              </a:spcAft>
            </a:pPr>
            <a:fld id="{294A09A9-5501-47C1-A89A-A340965A2BE2}" type="slidenum">
              <a:rPr lang="en-US" smtClean="0">
                <a:solidFill>
                  <a:schemeClr val="bg1"/>
                </a:solidFill>
              </a:rPr>
              <a:pPr>
                <a:spcAft>
                  <a:spcPts val="600"/>
                </a:spcAft>
              </a:pPr>
              <a:t>34</a:t>
            </a:fld>
            <a:endParaRPr lang="en-US">
              <a:solidFill>
                <a:schemeClr val="bg1"/>
              </a:solidFill>
            </a:endParaRPr>
          </a:p>
        </p:txBody>
      </p:sp>
      <p:pic>
        <p:nvPicPr>
          <p:cNvPr id="9" name="Picture 8" descr="A green sign with white text">
            <a:extLst>
              <a:ext uri="{FF2B5EF4-FFF2-40B4-BE49-F238E27FC236}">
                <a16:creationId xmlns:a16="http://schemas.microsoft.com/office/drawing/2014/main" id="{B1393F7A-7D92-9FCF-D45F-D83328D5FC63}"/>
              </a:ext>
            </a:extLst>
          </p:cNvPr>
          <p:cNvPicPr>
            <a:picLocks noChangeAspect="1"/>
          </p:cNvPicPr>
          <p:nvPr/>
        </p:nvPicPr>
        <p:blipFill rotWithShape="1">
          <a:blip r:embed="rId3"/>
          <a:srcRect r="4950" b="2"/>
          <a:stretch/>
        </p:blipFill>
        <p:spPr>
          <a:xfrm>
            <a:off x="6152335" y="2017469"/>
            <a:ext cx="4794341" cy="3366815"/>
          </a:xfrm>
          <a:prstGeom prst="rect">
            <a:avLst/>
          </a:prstGeom>
          <a:noFill/>
        </p:spPr>
      </p:pic>
      <p:sp>
        <p:nvSpPr>
          <p:cNvPr id="7" name="Date Placeholder 6">
            <a:extLst>
              <a:ext uri="{FF2B5EF4-FFF2-40B4-BE49-F238E27FC236}">
                <a16:creationId xmlns:a16="http://schemas.microsoft.com/office/drawing/2014/main" id="{9DD558E8-25D1-C949-BC78-BE8D1738C01D}"/>
              </a:ext>
            </a:extLst>
          </p:cNvPr>
          <p:cNvSpPr>
            <a:spLocks noGrp="1"/>
          </p:cNvSpPr>
          <p:nvPr>
            <p:ph type="dt" sz="half" idx="10"/>
          </p:nvPr>
        </p:nvSpPr>
        <p:spPr/>
        <p:txBody>
          <a:bodyPr/>
          <a:lstStyle/>
          <a:p>
            <a:r>
              <a:rPr lang="en-US"/>
              <a:t>1/12/2024</a:t>
            </a:r>
          </a:p>
        </p:txBody>
      </p:sp>
    </p:spTree>
    <p:extLst>
      <p:ext uri="{BB962C8B-B14F-4D97-AF65-F5344CB8AC3E}">
        <p14:creationId xmlns:p14="http://schemas.microsoft.com/office/powerpoint/2010/main" val="4059289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36604-4310-BAD7-293E-68262FAEDC8E}"/>
              </a:ext>
            </a:extLst>
          </p:cNvPr>
          <p:cNvSpPr>
            <a:spLocks noGrp="1"/>
          </p:cNvSpPr>
          <p:nvPr>
            <p:ph type="title"/>
          </p:nvPr>
        </p:nvSpPr>
        <p:spPr>
          <a:xfrm>
            <a:off x="1167494" y="381000"/>
            <a:ext cx="9779183" cy="1325563"/>
          </a:xfrm>
        </p:spPr>
        <p:txBody>
          <a:bodyPr anchor="b">
            <a:normAutofit/>
          </a:bodyPr>
          <a:lstStyle/>
          <a:p>
            <a:r>
              <a:rPr lang="en-US" sz="4400"/>
              <a:t>Questions? Contact your Training Coach! </a:t>
            </a:r>
          </a:p>
        </p:txBody>
      </p:sp>
      <p:pic>
        <p:nvPicPr>
          <p:cNvPr id="5" name="Picture 4" descr="A light bulb and a question mark drawn on a blue background&#10;&#10;Description automatically generated">
            <a:extLst>
              <a:ext uri="{FF2B5EF4-FFF2-40B4-BE49-F238E27FC236}">
                <a16:creationId xmlns:a16="http://schemas.microsoft.com/office/drawing/2014/main" id="{A71960FA-9997-D8B2-24ED-61C6D780D66F}"/>
              </a:ext>
            </a:extLst>
          </p:cNvPr>
          <p:cNvPicPr>
            <a:picLocks noChangeAspect="1"/>
          </p:cNvPicPr>
          <p:nvPr/>
        </p:nvPicPr>
        <p:blipFill>
          <a:blip r:embed="rId3"/>
          <a:stretch>
            <a:fillRect/>
          </a:stretch>
        </p:blipFill>
        <p:spPr>
          <a:xfrm>
            <a:off x="3167116" y="2087563"/>
            <a:ext cx="5779939" cy="3366815"/>
          </a:xfrm>
          <a:prstGeom prst="rect">
            <a:avLst/>
          </a:prstGeom>
          <a:noFill/>
        </p:spPr>
      </p:pic>
      <p:sp>
        <p:nvSpPr>
          <p:cNvPr id="10" name="Date Placeholder 3">
            <a:extLst>
              <a:ext uri="{FF2B5EF4-FFF2-40B4-BE49-F238E27FC236}">
                <a16:creationId xmlns:a16="http://schemas.microsoft.com/office/drawing/2014/main" id="{F0226EA5-FC37-D658-0C72-02108960DA0F}"/>
              </a:ext>
            </a:extLst>
          </p:cNvPr>
          <p:cNvSpPr>
            <a:spLocks noGrp="1"/>
          </p:cNvSpPr>
          <p:nvPr>
            <p:ph type="dt" sz="half" idx="2"/>
          </p:nvPr>
        </p:nvSpPr>
        <p:spPr>
          <a:xfrm>
            <a:off x="381000" y="6356352"/>
            <a:ext cx="1701019" cy="365125"/>
          </a:xfrm>
        </p:spPr>
        <p:txBody>
          <a:bodyPr/>
          <a:lstStyle/>
          <a:p>
            <a:pPr>
              <a:spcAft>
                <a:spcPts val="600"/>
              </a:spcAft>
            </a:pPr>
            <a:fld id="{36927E53-88CD-40E3-9819-1055E5CA2947}" type="datetime1">
              <a:rPr lang="en-US" smtClean="0"/>
              <a:pPr>
                <a:spcAft>
                  <a:spcPts val="600"/>
                </a:spcAft>
              </a:pPr>
              <a:t>1/30/2024</a:t>
            </a:fld>
            <a:endParaRPr lang="en-US"/>
          </a:p>
        </p:txBody>
      </p:sp>
      <p:sp>
        <p:nvSpPr>
          <p:cNvPr id="12" name="Slide Number Placeholder 4">
            <a:extLst>
              <a:ext uri="{FF2B5EF4-FFF2-40B4-BE49-F238E27FC236}">
                <a16:creationId xmlns:a16="http://schemas.microsoft.com/office/drawing/2014/main" id="{A435BCEA-E87A-8E26-3589-C3B79100A71E}"/>
              </a:ext>
            </a:extLst>
          </p:cNvPr>
          <p:cNvSpPr>
            <a:spLocks noGrp="1"/>
          </p:cNvSpPr>
          <p:nvPr>
            <p:ph type="sldNum" sz="quarter" idx="4"/>
          </p:nvPr>
        </p:nvSpPr>
        <p:spPr>
          <a:xfrm>
            <a:off x="10153277" y="6356352"/>
            <a:ext cx="1657723" cy="365125"/>
          </a:xfrm>
        </p:spPr>
        <p:txBody>
          <a:bodyPr/>
          <a:lstStyle/>
          <a:p>
            <a:pPr>
              <a:spcAft>
                <a:spcPts val="600"/>
              </a:spcAft>
            </a:pPr>
            <a:fld id="{294A09A9-5501-47C1-A89A-A340965A2BE2}" type="slidenum">
              <a:rPr lang="en-US" smtClean="0"/>
              <a:pPr>
                <a:spcAft>
                  <a:spcPts val="600"/>
                </a:spcAft>
              </a:pPr>
              <a:t>35</a:t>
            </a:fld>
            <a:endParaRPr lang="en-US"/>
          </a:p>
        </p:txBody>
      </p:sp>
    </p:spTree>
    <p:extLst>
      <p:ext uri="{BB962C8B-B14F-4D97-AF65-F5344CB8AC3E}">
        <p14:creationId xmlns:p14="http://schemas.microsoft.com/office/powerpoint/2010/main" val="2698349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C2CE0-8806-4B2A-A10A-32984D317434}"/>
              </a:ext>
            </a:extLst>
          </p:cNvPr>
          <p:cNvSpPr>
            <a:spLocks noGrp="1"/>
          </p:cNvSpPr>
          <p:nvPr>
            <p:ph type="title"/>
          </p:nvPr>
        </p:nvSpPr>
        <p:spPr>
          <a:xfrm>
            <a:off x="1396744" y="3861810"/>
            <a:ext cx="9779183" cy="1325563"/>
          </a:xfrm>
        </p:spPr>
        <p:txBody>
          <a:bodyPr anchor="b">
            <a:normAutofit/>
          </a:bodyPr>
          <a:lstStyle/>
          <a:p>
            <a:r>
              <a:rPr lang="en-US" sz="4400"/>
              <a:t>Thank you for going on this </a:t>
            </a:r>
            <a:r>
              <a:rPr lang="en-US"/>
              <a:t>i</a:t>
            </a:r>
            <a:r>
              <a:rPr lang="en-US" sz="4400"/>
              <a:t>ndependent study journey with us!! </a:t>
            </a:r>
          </a:p>
        </p:txBody>
      </p:sp>
      <p:sp>
        <p:nvSpPr>
          <p:cNvPr id="12" name="Slide Number Placeholder 4">
            <a:extLst>
              <a:ext uri="{FF2B5EF4-FFF2-40B4-BE49-F238E27FC236}">
                <a16:creationId xmlns:a16="http://schemas.microsoft.com/office/drawing/2014/main" id="{33809182-795A-03D9-9F71-9F7CABE73870}"/>
              </a:ext>
            </a:extLst>
          </p:cNvPr>
          <p:cNvSpPr>
            <a:spLocks noGrp="1"/>
          </p:cNvSpPr>
          <p:nvPr>
            <p:ph type="sldNum" sz="quarter" idx="12"/>
          </p:nvPr>
        </p:nvSpPr>
        <p:spPr>
          <a:xfrm>
            <a:off x="10153277" y="6356352"/>
            <a:ext cx="1657723" cy="365125"/>
          </a:xfrm>
        </p:spPr>
        <p:txBody>
          <a:bodyPr/>
          <a:lstStyle/>
          <a:p>
            <a:pPr>
              <a:spcAft>
                <a:spcPts val="600"/>
              </a:spcAft>
            </a:pPr>
            <a:fld id="{294A09A9-5501-47C1-A89A-A340965A2BE2}" type="slidenum">
              <a:rPr lang="en-US" smtClean="0">
                <a:solidFill>
                  <a:schemeClr val="bg1"/>
                </a:solidFill>
              </a:rPr>
              <a:pPr>
                <a:spcAft>
                  <a:spcPts val="600"/>
                </a:spcAft>
              </a:pPr>
              <a:t>36</a:t>
            </a:fld>
            <a:endParaRPr lang="en-US">
              <a:solidFill>
                <a:schemeClr val="bg1"/>
              </a:solidFill>
            </a:endParaRPr>
          </a:p>
        </p:txBody>
      </p:sp>
      <p:sp>
        <p:nvSpPr>
          <p:cNvPr id="4" name="Date Placeholder 3">
            <a:extLst>
              <a:ext uri="{FF2B5EF4-FFF2-40B4-BE49-F238E27FC236}">
                <a16:creationId xmlns:a16="http://schemas.microsoft.com/office/drawing/2014/main" id="{AA07473D-D991-421E-73C5-5B6BEF457050}"/>
              </a:ext>
            </a:extLst>
          </p:cNvPr>
          <p:cNvSpPr>
            <a:spLocks noGrp="1"/>
          </p:cNvSpPr>
          <p:nvPr>
            <p:ph type="dt" sz="half" idx="10"/>
          </p:nvPr>
        </p:nvSpPr>
        <p:spPr/>
        <p:txBody>
          <a:bodyPr/>
          <a:lstStyle/>
          <a:p>
            <a:r>
              <a:rPr lang="en-US"/>
              <a:t>1/12/2024</a:t>
            </a:r>
          </a:p>
        </p:txBody>
      </p:sp>
      <p:pic>
        <p:nvPicPr>
          <p:cNvPr id="6" name="Picture 5" descr="A group of hands holding up thank you speech bubbles in different languages&#10;">
            <a:extLst>
              <a:ext uri="{FF2B5EF4-FFF2-40B4-BE49-F238E27FC236}">
                <a16:creationId xmlns:a16="http://schemas.microsoft.com/office/drawing/2014/main" id="{403A3B51-0674-66DD-D732-6C391D97B683}"/>
              </a:ext>
            </a:extLst>
          </p:cNvPr>
          <p:cNvPicPr>
            <a:picLocks noChangeAspect="1"/>
          </p:cNvPicPr>
          <p:nvPr/>
        </p:nvPicPr>
        <p:blipFill>
          <a:blip r:embed="rId3"/>
          <a:stretch>
            <a:fillRect/>
          </a:stretch>
        </p:blipFill>
        <p:spPr>
          <a:xfrm>
            <a:off x="1396744" y="787233"/>
            <a:ext cx="8240504" cy="2838409"/>
          </a:xfrm>
          <a:prstGeom prst="rect">
            <a:avLst/>
          </a:prstGeom>
        </p:spPr>
      </p:pic>
    </p:spTree>
    <p:extLst>
      <p:ext uri="{BB962C8B-B14F-4D97-AF65-F5344CB8AC3E}">
        <p14:creationId xmlns:p14="http://schemas.microsoft.com/office/powerpoint/2010/main" val="92618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750430" y="381001"/>
            <a:ext cx="10678143" cy="1325563"/>
          </a:xfrm>
        </p:spPr>
        <p:txBody>
          <a:bodyPr/>
          <a:lstStyle/>
          <a:p>
            <a:pPr algn="ctr"/>
            <a:r>
              <a:rPr lang="en-US"/>
              <a:t>Training Coach Team</a:t>
            </a:r>
          </a:p>
        </p:txBody>
      </p:sp>
      <p:sp>
        <p:nvSpPr>
          <p:cNvPr id="12" name="Text Placeholder 11">
            <a:extLst>
              <a:ext uri="{FF2B5EF4-FFF2-40B4-BE49-F238E27FC236}">
                <a16:creationId xmlns:a16="http://schemas.microsoft.com/office/drawing/2014/main" id="{E88BDBE3-DBB3-9040-95AC-86789B700450}"/>
              </a:ext>
            </a:extLst>
          </p:cNvPr>
          <p:cNvSpPr>
            <a:spLocks noGrp="1"/>
          </p:cNvSpPr>
          <p:nvPr>
            <p:ph type="body" sz="quarter" idx="29"/>
          </p:nvPr>
        </p:nvSpPr>
        <p:spPr>
          <a:xfrm>
            <a:off x="3549399" y="2994546"/>
            <a:ext cx="2281237" cy="347663"/>
          </a:xfrm>
        </p:spPr>
        <p:txBody>
          <a:bodyPr/>
          <a:lstStyle/>
          <a:p>
            <a:r>
              <a:rPr lang="en-US"/>
              <a:t>Bambi Cliffe</a:t>
            </a:r>
          </a:p>
        </p:txBody>
      </p:sp>
      <p:sp>
        <p:nvSpPr>
          <p:cNvPr id="8" name="Text Placeholder 7">
            <a:extLst>
              <a:ext uri="{FF2B5EF4-FFF2-40B4-BE49-F238E27FC236}">
                <a16:creationId xmlns:a16="http://schemas.microsoft.com/office/drawing/2014/main" id="{44627161-B78C-7646-8E85-99BD47FE64E0}"/>
              </a:ext>
            </a:extLst>
          </p:cNvPr>
          <p:cNvSpPr>
            <a:spLocks noGrp="1"/>
          </p:cNvSpPr>
          <p:nvPr>
            <p:ph type="body" sz="quarter" idx="18"/>
          </p:nvPr>
        </p:nvSpPr>
        <p:spPr>
          <a:xfrm>
            <a:off x="750430" y="3379791"/>
            <a:ext cx="2281237" cy="347663"/>
          </a:xfrm>
        </p:spPr>
        <p:txBody>
          <a:bodyPr/>
          <a:lstStyle/>
          <a:p>
            <a:r>
              <a:rPr lang="en-US"/>
              <a:t>The Lakes</a:t>
            </a:r>
          </a:p>
        </p:txBody>
      </p:sp>
      <p:sp>
        <p:nvSpPr>
          <p:cNvPr id="15" name="Text Placeholder 14">
            <a:extLst>
              <a:ext uri="{FF2B5EF4-FFF2-40B4-BE49-F238E27FC236}">
                <a16:creationId xmlns:a16="http://schemas.microsoft.com/office/drawing/2014/main" id="{02C30DA5-B4D3-C343-8FEC-D62948BDA920}"/>
              </a:ext>
            </a:extLst>
          </p:cNvPr>
          <p:cNvSpPr>
            <a:spLocks noGrp="1"/>
          </p:cNvSpPr>
          <p:nvPr>
            <p:ph type="body" sz="quarter" idx="32"/>
          </p:nvPr>
        </p:nvSpPr>
        <p:spPr>
          <a:xfrm>
            <a:off x="6348368" y="2994546"/>
            <a:ext cx="2281237" cy="347663"/>
          </a:xfrm>
        </p:spPr>
        <p:txBody>
          <a:bodyPr/>
          <a:lstStyle/>
          <a:p>
            <a:r>
              <a:rPr lang="en-US"/>
              <a:t>Bethany Hughes</a:t>
            </a:r>
          </a:p>
        </p:txBody>
      </p:sp>
      <p:sp>
        <p:nvSpPr>
          <p:cNvPr id="13" name="Text Placeholder 12">
            <a:extLst>
              <a:ext uri="{FF2B5EF4-FFF2-40B4-BE49-F238E27FC236}">
                <a16:creationId xmlns:a16="http://schemas.microsoft.com/office/drawing/2014/main" id="{D0969AD2-8004-9B40-90B0-0EBD95268B5A}"/>
              </a:ext>
            </a:extLst>
          </p:cNvPr>
          <p:cNvSpPr>
            <a:spLocks noGrp="1"/>
          </p:cNvSpPr>
          <p:nvPr>
            <p:ph type="body" sz="quarter" idx="30"/>
          </p:nvPr>
        </p:nvSpPr>
        <p:spPr>
          <a:xfrm>
            <a:off x="3549398" y="3379791"/>
            <a:ext cx="2281237" cy="347663"/>
          </a:xfrm>
        </p:spPr>
        <p:txBody>
          <a:bodyPr/>
          <a:lstStyle/>
          <a:p>
            <a:r>
              <a:rPr lang="en-US"/>
              <a:t>Southern Bluegrass </a:t>
            </a:r>
          </a:p>
        </p:txBody>
      </p:sp>
      <p:sp>
        <p:nvSpPr>
          <p:cNvPr id="18" name="Text Placeholder 17">
            <a:extLst>
              <a:ext uri="{FF2B5EF4-FFF2-40B4-BE49-F238E27FC236}">
                <a16:creationId xmlns:a16="http://schemas.microsoft.com/office/drawing/2014/main" id="{7C503641-A7D5-AD48-A486-CD57C1620326}"/>
              </a:ext>
            </a:extLst>
          </p:cNvPr>
          <p:cNvSpPr>
            <a:spLocks noGrp="1"/>
          </p:cNvSpPr>
          <p:nvPr>
            <p:ph type="body" sz="quarter" idx="35"/>
          </p:nvPr>
        </p:nvSpPr>
        <p:spPr>
          <a:xfrm>
            <a:off x="9147336" y="2994546"/>
            <a:ext cx="2281237" cy="347663"/>
          </a:xfrm>
        </p:spPr>
        <p:txBody>
          <a:bodyPr/>
          <a:lstStyle/>
          <a:p>
            <a:r>
              <a:rPr lang="en-US"/>
              <a:t>Candace Storrer</a:t>
            </a:r>
          </a:p>
        </p:txBody>
      </p:sp>
      <p:sp>
        <p:nvSpPr>
          <p:cNvPr id="16" name="Text Placeholder 15">
            <a:extLst>
              <a:ext uri="{FF2B5EF4-FFF2-40B4-BE49-F238E27FC236}">
                <a16:creationId xmlns:a16="http://schemas.microsoft.com/office/drawing/2014/main" id="{CD202676-78EE-3240-950B-84A1520E27EE}"/>
              </a:ext>
            </a:extLst>
          </p:cNvPr>
          <p:cNvSpPr>
            <a:spLocks noGrp="1"/>
          </p:cNvSpPr>
          <p:nvPr>
            <p:ph type="body" sz="quarter" idx="33"/>
          </p:nvPr>
        </p:nvSpPr>
        <p:spPr>
          <a:xfrm>
            <a:off x="6348368" y="3379791"/>
            <a:ext cx="2281237" cy="347663"/>
          </a:xfrm>
        </p:spPr>
        <p:txBody>
          <a:bodyPr/>
          <a:lstStyle/>
          <a:p>
            <a:r>
              <a:rPr lang="en-US"/>
              <a:t>Two Rivers</a:t>
            </a:r>
          </a:p>
        </p:txBody>
      </p:sp>
      <p:sp>
        <p:nvSpPr>
          <p:cNvPr id="21" name="Text Placeholder 20">
            <a:extLst>
              <a:ext uri="{FF2B5EF4-FFF2-40B4-BE49-F238E27FC236}">
                <a16:creationId xmlns:a16="http://schemas.microsoft.com/office/drawing/2014/main" id="{F8C89E42-8364-1040-9DF6-7305561F98D7}"/>
              </a:ext>
            </a:extLst>
          </p:cNvPr>
          <p:cNvSpPr>
            <a:spLocks noGrp="1"/>
          </p:cNvSpPr>
          <p:nvPr>
            <p:ph type="body" sz="quarter" idx="38"/>
          </p:nvPr>
        </p:nvSpPr>
        <p:spPr>
          <a:xfrm>
            <a:off x="750431" y="5044362"/>
            <a:ext cx="2281237" cy="347663"/>
          </a:xfrm>
        </p:spPr>
        <p:txBody>
          <a:bodyPr/>
          <a:lstStyle/>
          <a:p>
            <a:r>
              <a:rPr lang="en-US"/>
              <a:t>Glenna Gamble</a:t>
            </a:r>
          </a:p>
        </p:txBody>
      </p:sp>
      <p:sp>
        <p:nvSpPr>
          <p:cNvPr id="19" name="Text Placeholder 18">
            <a:extLst>
              <a:ext uri="{FF2B5EF4-FFF2-40B4-BE49-F238E27FC236}">
                <a16:creationId xmlns:a16="http://schemas.microsoft.com/office/drawing/2014/main" id="{BBEE7C7B-4D43-1342-88B5-B6F833D51AE8}"/>
              </a:ext>
            </a:extLst>
          </p:cNvPr>
          <p:cNvSpPr>
            <a:spLocks noGrp="1"/>
          </p:cNvSpPr>
          <p:nvPr>
            <p:ph type="body" sz="quarter" idx="36"/>
          </p:nvPr>
        </p:nvSpPr>
        <p:spPr>
          <a:xfrm>
            <a:off x="9147336" y="3379791"/>
            <a:ext cx="2281237" cy="347663"/>
          </a:xfrm>
        </p:spPr>
        <p:txBody>
          <a:bodyPr/>
          <a:lstStyle/>
          <a:p>
            <a:r>
              <a:rPr lang="en-US"/>
              <a:t>Salt River Trail </a:t>
            </a:r>
          </a:p>
        </p:txBody>
      </p:sp>
      <p:sp>
        <p:nvSpPr>
          <p:cNvPr id="24" name="Text Placeholder 23">
            <a:extLst>
              <a:ext uri="{FF2B5EF4-FFF2-40B4-BE49-F238E27FC236}">
                <a16:creationId xmlns:a16="http://schemas.microsoft.com/office/drawing/2014/main" id="{9B1711A4-C7D5-8D4D-82CD-4FBE8CC7FFE7}"/>
              </a:ext>
            </a:extLst>
          </p:cNvPr>
          <p:cNvSpPr>
            <a:spLocks noGrp="1"/>
          </p:cNvSpPr>
          <p:nvPr>
            <p:ph type="body" sz="quarter" idx="41"/>
          </p:nvPr>
        </p:nvSpPr>
        <p:spPr>
          <a:xfrm>
            <a:off x="3549399" y="5044362"/>
            <a:ext cx="2281237" cy="347663"/>
          </a:xfrm>
        </p:spPr>
        <p:txBody>
          <a:bodyPr/>
          <a:lstStyle/>
          <a:p>
            <a:r>
              <a:rPr lang="en-US"/>
              <a:t>Julie Halitzka</a:t>
            </a:r>
          </a:p>
        </p:txBody>
      </p:sp>
      <p:sp>
        <p:nvSpPr>
          <p:cNvPr id="22" name="Text Placeholder 21">
            <a:extLst>
              <a:ext uri="{FF2B5EF4-FFF2-40B4-BE49-F238E27FC236}">
                <a16:creationId xmlns:a16="http://schemas.microsoft.com/office/drawing/2014/main" id="{B05EDAD8-33DD-0B49-9FA0-360E67ED9B6A}"/>
              </a:ext>
            </a:extLst>
          </p:cNvPr>
          <p:cNvSpPr>
            <a:spLocks noGrp="1"/>
          </p:cNvSpPr>
          <p:nvPr>
            <p:ph type="body" sz="quarter" idx="39"/>
          </p:nvPr>
        </p:nvSpPr>
        <p:spPr>
          <a:xfrm>
            <a:off x="750430" y="5429609"/>
            <a:ext cx="2281237" cy="347663"/>
          </a:xfrm>
        </p:spPr>
        <p:txBody>
          <a:bodyPr/>
          <a:lstStyle/>
          <a:p>
            <a:r>
              <a:rPr lang="en-US"/>
              <a:t>Cumberland</a:t>
            </a:r>
          </a:p>
          <a:p>
            <a:r>
              <a:rPr lang="en-US"/>
              <a:t>Eastern Mountain </a:t>
            </a:r>
          </a:p>
        </p:txBody>
      </p:sp>
      <p:sp>
        <p:nvSpPr>
          <p:cNvPr id="27" name="Text Placeholder 26">
            <a:extLst>
              <a:ext uri="{FF2B5EF4-FFF2-40B4-BE49-F238E27FC236}">
                <a16:creationId xmlns:a16="http://schemas.microsoft.com/office/drawing/2014/main" id="{C63E461E-3AFB-0843-B481-D906526D48B2}"/>
              </a:ext>
            </a:extLst>
          </p:cNvPr>
          <p:cNvSpPr>
            <a:spLocks noGrp="1"/>
          </p:cNvSpPr>
          <p:nvPr>
            <p:ph type="body" sz="quarter" idx="44"/>
          </p:nvPr>
        </p:nvSpPr>
        <p:spPr>
          <a:xfrm>
            <a:off x="6348368" y="5044362"/>
            <a:ext cx="2281237" cy="347663"/>
          </a:xfrm>
        </p:spPr>
        <p:txBody>
          <a:bodyPr/>
          <a:lstStyle/>
          <a:p>
            <a:r>
              <a:rPr lang="en-US"/>
              <a:t>Sharon Norris </a:t>
            </a:r>
          </a:p>
        </p:txBody>
      </p:sp>
      <p:sp>
        <p:nvSpPr>
          <p:cNvPr id="25" name="Text Placeholder 24">
            <a:extLst>
              <a:ext uri="{FF2B5EF4-FFF2-40B4-BE49-F238E27FC236}">
                <a16:creationId xmlns:a16="http://schemas.microsoft.com/office/drawing/2014/main" id="{1D585144-668F-6141-B4A4-98C6E14ACA71}"/>
              </a:ext>
            </a:extLst>
          </p:cNvPr>
          <p:cNvSpPr>
            <a:spLocks noGrp="1"/>
          </p:cNvSpPr>
          <p:nvPr>
            <p:ph type="body" sz="quarter" idx="42"/>
          </p:nvPr>
        </p:nvSpPr>
        <p:spPr>
          <a:xfrm>
            <a:off x="3549398" y="5429609"/>
            <a:ext cx="2281237" cy="347663"/>
          </a:xfrm>
        </p:spPr>
        <p:txBody>
          <a:bodyPr/>
          <a:lstStyle/>
          <a:p>
            <a:r>
              <a:rPr lang="en-US"/>
              <a:t>Jefferson </a:t>
            </a:r>
          </a:p>
        </p:txBody>
      </p:sp>
      <p:sp>
        <p:nvSpPr>
          <p:cNvPr id="36" name="Text Placeholder 35">
            <a:extLst>
              <a:ext uri="{FF2B5EF4-FFF2-40B4-BE49-F238E27FC236}">
                <a16:creationId xmlns:a16="http://schemas.microsoft.com/office/drawing/2014/main" id="{875B85E2-950C-CB45-A7F7-DE257EA20BB3}"/>
              </a:ext>
            </a:extLst>
          </p:cNvPr>
          <p:cNvSpPr>
            <a:spLocks noGrp="1"/>
          </p:cNvSpPr>
          <p:nvPr>
            <p:ph type="body" sz="quarter" idx="47"/>
          </p:nvPr>
        </p:nvSpPr>
        <p:spPr>
          <a:xfrm>
            <a:off x="9147336" y="5044362"/>
            <a:ext cx="2281237" cy="347663"/>
          </a:xfrm>
        </p:spPr>
        <p:txBody>
          <a:bodyPr/>
          <a:lstStyle/>
          <a:p>
            <a:r>
              <a:rPr lang="en-US"/>
              <a:t>Christine Hausman</a:t>
            </a:r>
          </a:p>
        </p:txBody>
      </p:sp>
      <p:sp>
        <p:nvSpPr>
          <p:cNvPr id="28" name="Text Placeholder 27">
            <a:extLst>
              <a:ext uri="{FF2B5EF4-FFF2-40B4-BE49-F238E27FC236}">
                <a16:creationId xmlns:a16="http://schemas.microsoft.com/office/drawing/2014/main" id="{83F586E4-67FA-B94C-AF67-F2E5E6E54157}"/>
              </a:ext>
            </a:extLst>
          </p:cNvPr>
          <p:cNvSpPr>
            <a:spLocks noGrp="1"/>
          </p:cNvSpPr>
          <p:nvPr>
            <p:ph type="body" sz="quarter" idx="45"/>
          </p:nvPr>
        </p:nvSpPr>
        <p:spPr>
          <a:xfrm>
            <a:off x="6348368" y="5429609"/>
            <a:ext cx="2281237" cy="347663"/>
          </a:xfrm>
        </p:spPr>
        <p:txBody>
          <a:bodyPr/>
          <a:lstStyle/>
          <a:p>
            <a:r>
              <a:rPr lang="en-US"/>
              <a:t>Northern Bluegrass</a:t>
            </a:r>
          </a:p>
        </p:txBody>
      </p:sp>
      <p:sp>
        <p:nvSpPr>
          <p:cNvPr id="37" name="Text Placeholder 36">
            <a:extLst>
              <a:ext uri="{FF2B5EF4-FFF2-40B4-BE49-F238E27FC236}">
                <a16:creationId xmlns:a16="http://schemas.microsoft.com/office/drawing/2014/main" id="{FC8EFF8B-CC40-9646-AAFC-092814DA02AD}"/>
              </a:ext>
            </a:extLst>
          </p:cNvPr>
          <p:cNvSpPr>
            <a:spLocks noGrp="1"/>
          </p:cNvSpPr>
          <p:nvPr>
            <p:ph type="body" sz="quarter" idx="48"/>
          </p:nvPr>
        </p:nvSpPr>
        <p:spPr>
          <a:xfrm>
            <a:off x="9147336" y="5429609"/>
            <a:ext cx="2281237" cy="347663"/>
          </a:xfrm>
        </p:spPr>
        <p:txBody>
          <a:bodyPr/>
          <a:lstStyle/>
          <a:p>
            <a:r>
              <a:rPr lang="en-US"/>
              <a:t>Content Coordinator </a:t>
            </a:r>
          </a:p>
        </p:txBody>
      </p:sp>
      <p:sp>
        <p:nvSpPr>
          <p:cNvPr id="5" name="Slide Number Placeholder 4">
            <a:extLst>
              <a:ext uri="{FF2B5EF4-FFF2-40B4-BE49-F238E27FC236}">
                <a16:creationId xmlns:a16="http://schemas.microsoft.com/office/drawing/2014/main" id="{352A2850-23AF-A249-8907-5DAF2E2D2269}"/>
              </a:ext>
            </a:extLst>
          </p:cNvPr>
          <p:cNvSpPr>
            <a:spLocks noGrp="1"/>
          </p:cNvSpPr>
          <p:nvPr>
            <p:ph type="sldNum" sz="quarter" idx="27"/>
          </p:nvPr>
        </p:nvSpPr>
        <p:spPr>
          <a:xfrm>
            <a:off x="9067800" y="6356351"/>
            <a:ext cx="2743200" cy="365125"/>
          </a:xfrm>
        </p:spPr>
        <p:txBody>
          <a:bodyPr/>
          <a:lstStyle/>
          <a:p>
            <a:fld id="{294A09A9-5501-47C1-A89A-A340965A2BE2}" type="slidenum">
              <a:rPr lang="en-US" smtClean="0"/>
              <a:pPr/>
              <a:t>4</a:t>
            </a:fld>
            <a:endParaRPr lang="en-US"/>
          </a:p>
        </p:txBody>
      </p:sp>
      <p:sp>
        <p:nvSpPr>
          <p:cNvPr id="7" name="Text Placeholder 6">
            <a:extLst>
              <a:ext uri="{FF2B5EF4-FFF2-40B4-BE49-F238E27FC236}">
                <a16:creationId xmlns:a16="http://schemas.microsoft.com/office/drawing/2014/main" id="{ACC180CB-0C9D-0441-A2D3-F4EDC5DB9741}"/>
              </a:ext>
            </a:extLst>
          </p:cNvPr>
          <p:cNvSpPr>
            <a:spLocks noGrp="1"/>
          </p:cNvSpPr>
          <p:nvPr>
            <p:ph type="body" sz="quarter" idx="17"/>
          </p:nvPr>
        </p:nvSpPr>
        <p:spPr>
          <a:xfrm>
            <a:off x="750431" y="2994546"/>
            <a:ext cx="2281237" cy="347663"/>
          </a:xfrm>
        </p:spPr>
        <p:txBody>
          <a:bodyPr/>
          <a:lstStyle/>
          <a:p>
            <a:r>
              <a:rPr lang="en-US"/>
              <a:t>April Brown</a:t>
            </a:r>
          </a:p>
        </p:txBody>
      </p:sp>
      <p:pic>
        <p:nvPicPr>
          <p:cNvPr id="35" name="Picture Placeholder 34" descr="A person smiling at camera&#10;&#10;Description automatically generated">
            <a:extLst>
              <a:ext uri="{FF2B5EF4-FFF2-40B4-BE49-F238E27FC236}">
                <a16:creationId xmlns:a16="http://schemas.microsoft.com/office/drawing/2014/main" id="{31494158-097C-3822-A5D1-DDF776F63CF0}"/>
              </a:ext>
            </a:extLst>
          </p:cNvPr>
          <p:cNvPicPr>
            <a:picLocks noGrp="1" noChangeAspect="1"/>
          </p:cNvPicPr>
          <p:nvPr>
            <p:ph type="pic" sz="quarter" idx="13"/>
          </p:nvPr>
        </p:nvPicPr>
        <p:blipFill>
          <a:blip r:embed="rId3"/>
          <a:srcRect t="1596" b="1596"/>
          <a:stretch>
            <a:fillRect/>
          </a:stretch>
        </p:blipFill>
        <p:spPr/>
      </p:pic>
      <p:pic>
        <p:nvPicPr>
          <p:cNvPr id="17" name="Picture Placeholder 16" descr="A person smiling at camera&#10;&#10;Description automatically generated">
            <a:extLst>
              <a:ext uri="{FF2B5EF4-FFF2-40B4-BE49-F238E27FC236}">
                <a16:creationId xmlns:a16="http://schemas.microsoft.com/office/drawing/2014/main" id="{7D42CFAF-B349-D5FA-5482-176A537CDD95}"/>
              </a:ext>
            </a:extLst>
          </p:cNvPr>
          <p:cNvPicPr>
            <a:picLocks noGrp="1" noChangeAspect="1"/>
          </p:cNvPicPr>
          <p:nvPr>
            <p:ph type="pic" sz="quarter" idx="28"/>
          </p:nvPr>
        </p:nvPicPr>
        <p:blipFill>
          <a:blip r:embed="rId4"/>
          <a:srcRect t="12401" b="12401"/>
          <a:stretch>
            <a:fillRect/>
          </a:stretch>
        </p:blipFill>
        <p:spPr/>
      </p:pic>
      <p:pic>
        <p:nvPicPr>
          <p:cNvPr id="29" name="Picture Placeholder 28" descr="A person wearing glasses and a blue shirt&#10;&#10;Description automatically generated">
            <a:extLst>
              <a:ext uri="{FF2B5EF4-FFF2-40B4-BE49-F238E27FC236}">
                <a16:creationId xmlns:a16="http://schemas.microsoft.com/office/drawing/2014/main" id="{0AC78680-B38F-8C69-FAE1-AC634FBD4838}"/>
              </a:ext>
            </a:extLst>
          </p:cNvPr>
          <p:cNvPicPr>
            <a:picLocks noGrp="1" noChangeAspect="1"/>
          </p:cNvPicPr>
          <p:nvPr>
            <p:ph type="pic" sz="quarter" idx="43"/>
          </p:nvPr>
        </p:nvPicPr>
        <p:blipFill>
          <a:blip r:embed="rId5"/>
          <a:srcRect l="818" r="818"/>
          <a:stretch>
            <a:fillRect/>
          </a:stretch>
        </p:blipFill>
        <p:spPr/>
      </p:pic>
      <p:pic>
        <p:nvPicPr>
          <p:cNvPr id="33" name="Picture Placeholder 32" descr="A person with long brown hair wearing a white sweater and gold earrings&#10;&#10;Description automatically generated">
            <a:extLst>
              <a:ext uri="{FF2B5EF4-FFF2-40B4-BE49-F238E27FC236}">
                <a16:creationId xmlns:a16="http://schemas.microsoft.com/office/drawing/2014/main" id="{9C9D1DAF-BE8A-1E0C-1A47-BCC8AC0FC178}"/>
              </a:ext>
            </a:extLst>
          </p:cNvPr>
          <p:cNvPicPr>
            <a:picLocks noGrp="1" noChangeAspect="1"/>
          </p:cNvPicPr>
          <p:nvPr>
            <p:ph type="pic" sz="quarter" idx="31"/>
          </p:nvPr>
        </p:nvPicPr>
        <p:blipFill>
          <a:blip r:embed="rId6"/>
          <a:srcRect t="7537" b="7537"/>
          <a:stretch>
            <a:fillRect/>
          </a:stretch>
        </p:blipFill>
        <p:spPr/>
      </p:pic>
      <p:pic>
        <p:nvPicPr>
          <p:cNvPr id="41" name="Picture Placeholder 40" descr="A person with short hair wearing glasses&#10;&#10;Description automatically generated">
            <a:extLst>
              <a:ext uri="{FF2B5EF4-FFF2-40B4-BE49-F238E27FC236}">
                <a16:creationId xmlns:a16="http://schemas.microsoft.com/office/drawing/2014/main" id="{93DB4049-DB86-043B-D59C-1BD6F36DD544}"/>
              </a:ext>
            </a:extLst>
          </p:cNvPr>
          <p:cNvPicPr>
            <a:picLocks noGrp="1" noChangeAspect="1"/>
          </p:cNvPicPr>
          <p:nvPr>
            <p:ph type="pic" sz="quarter" idx="37"/>
          </p:nvPr>
        </p:nvPicPr>
        <p:blipFill>
          <a:blip r:embed="rId7"/>
          <a:srcRect t="8106" b="8106"/>
          <a:stretch>
            <a:fillRect/>
          </a:stretch>
        </p:blipFill>
        <p:spPr/>
      </p:pic>
      <p:pic>
        <p:nvPicPr>
          <p:cNvPr id="45" name="Picture Placeholder 44" descr="A person taking a selfie&#10;&#10;Description automatically generated">
            <a:extLst>
              <a:ext uri="{FF2B5EF4-FFF2-40B4-BE49-F238E27FC236}">
                <a16:creationId xmlns:a16="http://schemas.microsoft.com/office/drawing/2014/main" id="{21DF6A32-E85B-B638-9382-4C93B4432F0A}"/>
              </a:ext>
            </a:extLst>
          </p:cNvPr>
          <p:cNvPicPr>
            <a:picLocks noGrp="1" noChangeAspect="1"/>
          </p:cNvPicPr>
          <p:nvPr>
            <p:ph type="pic" sz="quarter" idx="40"/>
          </p:nvPr>
        </p:nvPicPr>
        <p:blipFill>
          <a:blip r:embed="rId8"/>
          <a:srcRect t="557" b="557"/>
          <a:stretch>
            <a:fillRect/>
          </a:stretch>
        </p:blipFill>
        <p:spPr/>
      </p:pic>
      <p:pic>
        <p:nvPicPr>
          <p:cNvPr id="49" name="Picture Placeholder 48" descr="A person smiling in front of a brick wall&#10;&#10;Description automatically generated">
            <a:extLst>
              <a:ext uri="{FF2B5EF4-FFF2-40B4-BE49-F238E27FC236}">
                <a16:creationId xmlns:a16="http://schemas.microsoft.com/office/drawing/2014/main" id="{165C0B53-D7CF-E40E-E532-EC48F331DD58}"/>
              </a:ext>
            </a:extLst>
          </p:cNvPr>
          <p:cNvPicPr>
            <a:picLocks noGrp="1" noChangeAspect="1"/>
          </p:cNvPicPr>
          <p:nvPr>
            <p:ph type="pic" sz="quarter" idx="34"/>
          </p:nvPr>
        </p:nvPicPr>
        <p:blipFill>
          <a:blip r:embed="rId9"/>
          <a:srcRect l="232" r="232"/>
          <a:stretch>
            <a:fillRect/>
          </a:stretch>
        </p:blipFill>
        <p:spPr/>
      </p:pic>
      <p:pic>
        <p:nvPicPr>
          <p:cNvPr id="53" name="Picture Placeholder 52" descr="A person with short hair wearing a black shirt&#10;&#10;Description automatically generated">
            <a:extLst>
              <a:ext uri="{FF2B5EF4-FFF2-40B4-BE49-F238E27FC236}">
                <a16:creationId xmlns:a16="http://schemas.microsoft.com/office/drawing/2014/main" id="{34ECEDC7-2CCB-9ED1-BD51-DE8CB39B750D}"/>
              </a:ext>
            </a:extLst>
          </p:cNvPr>
          <p:cNvPicPr>
            <a:picLocks noGrp="1" noChangeAspect="1"/>
          </p:cNvPicPr>
          <p:nvPr>
            <p:ph type="pic" sz="quarter" idx="46"/>
          </p:nvPr>
        </p:nvPicPr>
        <p:blipFill>
          <a:blip r:embed="rId10"/>
          <a:srcRect l="3273" r="3273"/>
          <a:stretch>
            <a:fillRect/>
          </a:stretch>
        </p:blipFill>
        <p:spPr/>
      </p:pic>
      <p:pic>
        <p:nvPicPr>
          <p:cNvPr id="55" name="Picture 54" descr="A red and blue logo&#10;&#10;Description automatically generated">
            <a:extLst>
              <a:ext uri="{FF2B5EF4-FFF2-40B4-BE49-F238E27FC236}">
                <a16:creationId xmlns:a16="http://schemas.microsoft.com/office/drawing/2014/main" id="{04612A2D-5279-D74C-542B-5B207F2396FD}"/>
              </a:ext>
            </a:extLst>
          </p:cNvPr>
          <p:cNvPicPr>
            <a:picLocks noChangeAspect="1"/>
          </p:cNvPicPr>
          <p:nvPr/>
        </p:nvPicPr>
        <p:blipFill>
          <a:blip r:embed="rId11"/>
          <a:stretch>
            <a:fillRect/>
          </a:stretch>
        </p:blipFill>
        <p:spPr>
          <a:xfrm>
            <a:off x="1447173" y="329586"/>
            <a:ext cx="1407756" cy="1428391"/>
          </a:xfrm>
          <a:prstGeom prst="rect">
            <a:avLst/>
          </a:prstGeom>
        </p:spPr>
      </p:pic>
      <p:sp>
        <p:nvSpPr>
          <p:cNvPr id="9" name="Date Placeholder 8">
            <a:extLst>
              <a:ext uri="{FF2B5EF4-FFF2-40B4-BE49-F238E27FC236}">
                <a16:creationId xmlns:a16="http://schemas.microsoft.com/office/drawing/2014/main" id="{355F5670-E525-DACC-9719-B398824D9CBD}"/>
              </a:ext>
            </a:extLst>
          </p:cNvPr>
          <p:cNvSpPr>
            <a:spLocks noGrp="1"/>
          </p:cNvSpPr>
          <p:nvPr>
            <p:ph type="dt" sz="half" idx="25"/>
          </p:nvPr>
        </p:nvSpPr>
        <p:spPr/>
        <p:txBody>
          <a:bodyPr/>
          <a:lstStyle/>
          <a:p>
            <a:r>
              <a:rPr lang="en-US"/>
              <a:t>1/12/2024</a:t>
            </a:r>
          </a:p>
        </p:txBody>
      </p:sp>
    </p:spTree>
    <p:extLst>
      <p:ext uri="{BB962C8B-B14F-4D97-AF65-F5344CB8AC3E}">
        <p14:creationId xmlns:p14="http://schemas.microsoft.com/office/powerpoint/2010/main" val="738244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4" y="381001"/>
            <a:ext cx="9779183" cy="1325563"/>
          </a:xfrm>
        </p:spPr>
        <p:txBody>
          <a:bodyPr/>
          <a:lstStyle/>
          <a:p>
            <a:r>
              <a:rPr lang="en-US"/>
              <a:t>Let’s Get Started! </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1167494" y="2653168"/>
            <a:ext cx="9779183" cy="3436483"/>
          </a:xfrm>
        </p:spPr>
        <p:txBody>
          <a:bodyPr vert="horz" lIns="91440" tIns="45720" rIns="91440" bIns="45720" rtlCol="0" anchor="t">
            <a:normAutofit lnSpcReduction="10000"/>
          </a:bodyPr>
          <a:lstStyle/>
          <a:p>
            <a:r>
              <a:rPr lang="en-US" kern="100">
                <a:effectLst/>
                <a:latin typeface="Aptos" panose="020B0004020202020204" pitchFamily="34" charset="0"/>
                <a:ea typeface="Aptos" panose="020B0004020202020204" pitchFamily="34" charset="0"/>
                <a:cs typeface="Arial" panose="020B0604020202020204" pitchFamily="34" charset="0"/>
              </a:rPr>
              <a:t>1. Review the training set-up page on ECE-TRIS. Note any questions you have in your fill-in journal.</a:t>
            </a:r>
          </a:p>
          <a:p>
            <a:r>
              <a:rPr lang="en-US"/>
              <a:t>2. </a:t>
            </a:r>
            <a:r>
              <a:rPr lang="en-US" kern="100">
                <a:effectLst/>
                <a:latin typeface="Aptos" panose="020B0004020202020204" pitchFamily="34" charset="0"/>
                <a:ea typeface="Aptos" panose="020B0004020202020204" pitchFamily="34" charset="0"/>
                <a:cs typeface="Arial" panose="020B0604020202020204" pitchFamily="34" charset="0"/>
              </a:rPr>
              <a:t>Contact your Regional Training Coach to set course goals and let them know what questions you have. </a:t>
            </a:r>
          </a:p>
          <a:p>
            <a:r>
              <a:rPr lang="en-US" kern="100">
                <a:latin typeface="Aptos"/>
                <a:ea typeface="Aptos" panose="020B0004020202020204" pitchFamily="34" charset="0"/>
                <a:cs typeface="Arial"/>
              </a:rPr>
              <a:t>3. Complete the Activate Prior Knowledge Activity in your READ ME First Roadmap. </a:t>
            </a:r>
            <a:endParaRPr lang="en-US" kern="100">
              <a:effectLst/>
              <a:latin typeface="Aptos" panose="020B0004020202020204" pitchFamily="34" charset="0"/>
              <a:ea typeface="Aptos" panose="020B0004020202020204" pitchFamily="34" charset="0"/>
              <a:cs typeface="Arial" panose="020B0604020202020204" pitchFamily="34" charset="0"/>
            </a:endParaRPr>
          </a:p>
          <a:p>
            <a:endParaRPr lang="en-US"/>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7" y="6356351"/>
            <a:ext cx="1604683" cy="365125"/>
          </a:xfrm>
        </p:spPr>
        <p:txBody>
          <a:bodyPr/>
          <a:lstStyle/>
          <a:p>
            <a:fld id="{294A09A9-5501-47C1-A89A-A340965A2BE2}" type="slidenum">
              <a:rPr lang="en-US" smtClean="0"/>
              <a:pPr/>
              <a:t>5</a:t>
            </a:fld>
            <a:endParaRPr lang="en-US"/>
          </a:p>
        </p:txBody>
      </p:sp>
      <p:sp>
        <p:nvSpPr>
          <p:cNvPr id="8" name="Date Placeholder 7">
            <a:extLst>
              <a:ext uri="{FF2B5EF4-FFF2-40B4-BE49-F238E27FC236}">
                <a16:creationId xmlns:a16="http://schemas.microsoft.com/office/drawing/2014/main" id="{3F05405D-7999-898F-CDA3-8E167060174E}"/>
              </a:ext>
            </a:extLst>
          </p:cNvPr>
          <p:cNvSpPr>
            <a:spLocks noGrp="1"/>
          </p:cNvSpPr>
          <p:nvPr>
            <p:ph type="dt" sz="half" idx="10"/>
          </p:nvPr>
        </p:nvSpPr>
        <p:spPr/>
        <p:txBody>
          <a:bodyPr/>
          <a:lstStyle/>
          <a:p>
            <a:r>
              <a:rPr lang="en-US">
                <a:solidFill>
                  <a:schemeClr val="bg1"/>
                </a:solidFill>
              </a:rPr>
              <a:t>1/12/2024</a:t>
            </a:r>
          </a:p>
        </p:txBody>
      </p:sp>
    </p:spTree>
    <p:extLst>
      <p:ext uri="{BB962C8B-B14F-4D97-AF65-F5344CB8AC3E}">
        <p14:creationId xmlns:p14="http://schemas.microsoft.com/office/powerpoint/2010/main" val="1639799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ctrTitle"/>
          </p:nvPr>
        </p:nvSpPr>
        <p:spPr>
          <a:xfrm>
            <a:off x="1167495" y="1059400"/>
            <a:ext cx="6245912" cy="2387600"/>
          </a:xfrm>
        </p:spPr>
        <p:txBody>
          <a:bodyPr/>
          <a:lstStyle/>
          <a:p>
            <a:r>
              <a:rPr lang="en-US"/>
              <a:t>Importance of Setting Up Your Training Correctly</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subTitle" idx="1"/>
          </p:nvPr>
        </p:nvSpPr>
        <p:spPr>
          <a:xfrm>
            <a:off x="1167495" y="3539076"/>
            <a:ext cx="6245912" cy="1406101"/>
          </a:xfrm>
        </p:spPr>
        <p:txBody>
          <a:bodyPr vert="horz" lIns="91440" tIns="45720" rIns="91440" bIns="45720" rtlCol="0" anchor="t">
            <a:normAutofit/>
          </a:bodyPr>
          <a:lstStyle/>
          <a:p>
            <a:r>
              <a:rPr lang="en-US"/>
              <a:t>In ECE-TRIS </a:t>
            </a:r>
          </a:p>
        </p:txBody>
      </p:sp>
      <p:sp>
        <p:nvSpPr>
          <p:cNvPr id="8" name="Date Placeholder 7">
            <a:extLst>
              <a:ext uri="{FF2B5EF4-FFF2-40B4-BE49-F238E27FC236}">
                <a16:creationId xmlns:a16="http://schemas.microsoft.com/office/drawing/2014/main" id="{B1B34F81-4E34-260B-B598-9E0F846B7135}"/>
              </a:ext>
            </a:extLst>
          </p:cNvPr>
          <p:cNvSpPr>
            <a:spLocks noGrp="1"/>
          </p:cNvSpPr>
          <p:nvPr>
            <p:ph type="dt" sz="half" idx="10"/>
          </p:nvPr>
        </p:nvSpPr>
        <p:spPr/>
        <p:txBody>
          <a:bodyPr/>
          <a:lstStyle/>
          <a:p>
            <a:r>
              <a:rPr lang="en-US">
                <a:solidFill>
                  <a:schemeClr val="bg1"/>
                </a:solidFill>
              </a:rPr>
              <a:t>1/12/2024</a:t>
            </a:r>
          </a:p>
        </p:txBody>
      </p:sp>
      <p:sp>
        <p:nvSpPr>
          <p:cNvPr id="9" name="Slide Number Placeholder 8">
            <a:extLst>
              <a:ext uri="{FF2B5EF4-FFF2-40B4-BE49-F238E27FC236}">
                <a16:creationId xmlns:a16="http://schemas.microsoft.com/office/drawing/2014/main" id="{88412E72-9415-F282-A43E-C6083E026ED2}"/>
              </a:ext>
            </a:extLst>
          </p:cNvPr>
          <p:cNvSpPr>
            <a:spLocks noGrp="1"/>
          </p:cNvSpPr>
          <p:nvPr>
            <p:ph type="sldNum" sz="quarter" idx="12"/>
          </p:nvPr>
        </p:nvSpPr>
        <p:spPr/>
        <p:txBody>
          <a:bodyPr/>
          <a:lstStyle/>
          <a:p>
            <a:fld id="{294A09A9-5501-47C1-A89A-A340965A2BE2}" type="slidenum">
              <a:rPr lang="en-US" smtClean="0">
                <a:solidFill>
                  <a:schemeClr val="bg1"/>
                </a:solidFill>
              </a:rPr>
              <a:pPr/>
              <a:t>6</a:t>
            </a:fld>
            <a:endParaRPr lang="en-US">
              <a:solidFill>
                <a:schemeClr val="bg1"/>
              </a:solidFill>
            </a:endParaRPr>
          </a:p>
        </p:txBody>
      </p:sp>
    </p:spTree>
    <p:extLst>
      <p:ext uri="{BB962C8B-B14F-4D97-AF65-F5344CB8AC3E}">
        <p14:creationId xmlns:p14="http://schemas.microsoft.com/office/powerpoint/2010/main" val="3446797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ctrTitle"/>
          </p:nvPr>
        </p:nvSpPr>
        <p:spPr>
          <a:xfrm>
            <a:off x="1330179" y="454394"/>
            <a:ext cx="6220279" cy="1737261"/>
          </a:xfrm>
        </p:spPr>
        <p:txBody>
          <a:bodyPr/>
          <a:lstStyle/>
          <a:p>
            <a:r>
              <a:rPr lang="en-US"/>
              <a:t>Why does it matter? </a:t>
            </a:r>
          </a:p>
        </p:txBody>
      </p:sp>
      <p:pic>
        <p:nvPicPr>
          <p:cNvPr id="10" name="Picture 9" descr="A person writing in a notebook">
            <a:extLst>
              <a:ext uri="{FF2B5EF4-FFF2-40B4-BE49-F238E27FC236}">
                <a16:creationId xmlns:a16="http://schemas.microsoft.com/office/drawing/2014/main" id="{B8FF9ADB-4AFF-E804-2B08-A311AB235A83}"/>
              </a:ext>
            </a:extLst>
          </p:cNvPr>
          <p:cNvPicPr>
            <a:picLocks noChangeAspect="1"/>
          </p:cNvPicPr>
          <p:nvPr/>
        </p:nvPicPr>
        <p:blipFill>
          <a:blip r:embed="rId3"/>
          <a:stretch>
            <a:fillRect/>
          </a:stretch>
        </p:blipFill>
        <p:spPr>
          <a:xfrm>
            <a:off x="409517" y="2112096"/>
            <a:ext cx="6774086" cy="4516057"/>
          </a:xfrm>
          <a:prstGeom prst="rect">
            <a:avLst/>
          </a:prstGeom>
        </p:spPr>
      </p:pic>
      <p:sp>
        <p:nvSpPr>
          <p:cNvPr id="4" name="Date Placeholder 3">
            <a:extLst>
              <a:ext uri="{FF2B5EF4-FFF2-40B4-BE49-F238E27FC236}">
                <a16:creationId xmlns:a16="http://schemas.microsoft.com/office/drawing/2014/main" id="{7671DA47-24AC-0CE6-889E-5D5D3FFF991F}"/>
              </a:ext>
            </a:extLst>
          </p:cNvPr>
          <p:cNvSpPr>
            <a:spLocks noGrp="1"/>
          </p:cNvSpPr>
          <p:nvPr>
            <p:ph type="dt" sz="half" idx="10"/>
          </p:nvPr>
        </p:nvSpPr>
        <p:spPr/>
        <p:txBody>
          <a:bodyPr/>
          <a:lstStyle/>
          <a:p>
            <a:r>
              <a:rPr lang="en-US"/>
              <a:t>1/12/2024</a:t>
            </a:r>
          </a:p>
        </p:txBody>
      </p:sp>
      <p:sp>
        <p:nvSpPr>
          <p:cNvPr id="5" name="Slide Number Placeholder 4">
            <a:extLst>
              <a:ext uri="{FF2B5EF4-FFF2-40B4-BE49-F238E27FC236}">
                <a16:creationId xmlns:a16="http://schemas.microsoft.com/office/drawing/2014/main" id="{4780DD57-5DDA-3E8B-925B-8D3D5B069C23}"/>
              </a:ext>
            </a:extLst>
          </p:cNvPr>
          <p:cNvSpPr>
            <a:spLocks noGrp="1"/>
          </p:cNvSpPr>
          <p:nvPr>
            <p:ph type="sldNum" sz="quarter" idx="11"/>
          </p:nvPr>
        </p:nvSpPr>
        <p:spPr/>
        <p:txBody>
          <a:bodyPr/>
          <a:lstStyle/>
          <a:p>
            <a:fld id="{294A09A9-5501-47C1-A89A-A340965A2BE2}" type="slidenum">
              <a:rPr lang="en-US" smtClean="0"/>
              <a:pPr/>
              <a:t>7</a:t>
            </a:fld>
            <a:endParaRPr lang="en-US"/>
          </a:p>
        </p:txBody>
      </p:sp>
    </p:spTree>
    <p:extLst>
      <p:ext uri="{BB962C8B-B14F-4D97-AF65-F5344CB8AC3E}">
        <p14:creationId xmlns:p14="http://schemas.microsoft.com/office/powerpoint/2010/main" val="3890564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4" y="381001"/>
            <a:ext cx="9779183" cy="1325563"/>
          </a:xfrm>
        </p:spPr>
        <p:txBody>
          <a:bodyPr/>
          <a:lstStyle/>
          <a:p>
            <a:r>
              <a:rPr lang="en-US"/>
              <a:t>Fill-in Journal Activity </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1167494" y="2653168"/>
            <a:ext cx="9779183" cy="3436483"/>
          </a:xfrm>
        </p:spPr>
        <p:txBody>
          <a:bodyPr vert="horz" lIns="91440" tIns="45720" rIns="91440" bIns="45720" rtlCol="0" anchor="t">
            <a:normAutofit/>
          </a:bodyPr>
          <a:lstStyle/>
          <a:p>
            <a:r>
              <a:rPr lang="en-US" sz="3200"/>
              <a:t>In one sentence, summarize why it is important to you to set up your trainings correctly in ECE-TRIS. </a:t>
            </a:r>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7" y="6356351"/>
            <a:ext cx="1604683" cy="365125"/>
          </a:xfrm>
        </p:spPr>
        <p:txBody>
          <a:bodyPr/>
          <a:lstStyle/>
          <a:p>
            <a:fld id="{294A09A9-5501-47C1-A89A-A340965A2BE2}" type="slidenum">
              <a:rPr lang="en-US" smtClean="0"/>
              <a:pPr/>
              <a:t>8</a:t>
            </a:fld>
            <a:endParaRPr lang="en-US"/>
          </a:p>
        </p:txBody>
      </p:sp>
      <p:sp>
        <p:nvSpPr>
          <p:cNvPr id="8" name="Date Placeholder 7">
            <a:extLst>
              <a:ext uri="{FF2B5EF4-FFF2-40B4-BE49-F238E27FC236}">
                <a16:creationId xmlns:a16="http://schemas.microsoft.com/office/drawing/2014/main" id="{AD778F46-F57F-1DA7-C54A-1BDE3686E2C2}"/>
              </a:ext>
            </a:extLst>
          </p:cNvPr>
          <p:cNvSpPr>
            <a:spLocks noGrp="1"/>
          </p:cNvSpPr>
          <p:nvPr>
            <p:ph type="dt" sz="half" idx="10"/>
          </p:nvPr>
        </p:nvSpPr>
        <p:spPr/>
        <p:txBody>
          <a:bodyPr/>
          <a:lstStyle/>
          <a:p>
            <a:r>
              <a:rPr lang="en-US"/>
              <a:t>1/12/2024</a:t>
            </a:r>
          </a:p>
        </p:txBody>
      </p:sp>
    </p:spTree>
    <p:extLst>
      <p:ext uri="{BB962C8B-B14F-4D97-AF65-F5344CB8AC3E}">
        <p14:creationId xmlns:p14="http://schemas.microsoft.com/office/powerpoint/2010/main" val="1093500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ctrTitle"/>
          </p:nvPr>
        </p:nvSpPr>
        <p:spPr>
          <a:xfrm>
            <a:off x="1167495" y="1059400"/>
            <a:ext cx="6245912" cy="2387600"/>
          </a:xfrm>
        </p:spPr>
        <p:txBody>
          <a:bodyPr/>
          <a:lstStyle/>
          <a:p>
            <a:r>
              <a:rPr lang="en-US"/>
              <a:t>Start with a Meaningful Title </a:t>
            </a:r>
          </a:p>
        </p:txBody>
      </p:sp>
      <p:sp>
        <p:nvSpPr>
          <p:cNvPr id="4" name="Text Placeholder 3" hidden="1">
            <a:extLst>
              <a:ext uri="{FF2B5EF4-FFF2-40B4-BE49-F238E27FC236}">
                <a16:creationId xmlns:a16="http://schemas.microsoft.com/office/drawing/2014/main" id="{D51A6D85-3837-435F-A342-5A3F98172B12}"/>
              </a:ext>
            </a:extLst>
          </p:cNvPr>
          <p:cNvSpPr>
            <a:spLocks noGrp="1"/>
          </p:cNvSpPr>
          <p:nvPr>
            <p:ph type="subTitle" idx="1"/>
          </p:nvPr>
        </p:nvSpPr>
        <p:spPr>
          <a:xfrm>
            <a:off x="1167495" y="3539076"/>
            <a:ext cx="6245912" cy="1406101"/>
          </a:xfrm>
        </p:spPr>
        <p:txBody>
          <a:bodyPr vert="horz" lIns="91440" tIns="45720" rIns="91440" bIns="45720" rtlCol="0" anchor="t">
            <a:normAutofit/>
          </a:bodyPr>
          <a:lstStyle/>
          <a:p>
            <a:endParaRPr lang="en-US"/>
          </a:p>
        </p:txBody>
      </p:sp>
      <p:sp>
        <p:nvSpPr>
          <p:cNvPr id="6" name="Slide Number Placeholder 5">
            <a:extLst>
              <a:ext uri="{FF2B5EF4-FFF2-40B4-BE49-F238E27FC236}">
                <a16:creationId xmlns:a16="http://schemas.microsoft.com/office/drawing/2014/main" id="{CD4704D8-214C-8A29-6AAA-1F8A68DED160}"/>
              </a:ext>
            </a:extLst>
          </p:cNvPr>
          <p:cNvSpPr>
            <a:spLocks noGrp="1"/>
          </p:cNvSpPr>
          <p:nvPr>
            <p:ph type="sldNum" sz="quarter" idx="12"/>
          </p:nvPr>
        </p:nvSpPr>
        <p:spPr/>
        <p:txBody>
          <a:bodyPr/>
          <a:lstStyle/>
          <a:p>
            <a:fld id="{294A09A9-5501-47C1-A89A-A340965A2BE2}" type="slidenum">
              <a:rPr lang="en-US" smtClean="0">
                <a:solidFill>
                  <a:schemeClr val="bg2"/>
                </a:solidFill>
              </a:rPr>
              <a:pPr/>
              <a:t>9</a:t>
            </a:fld>
            <a:endParaRPr lang="en-US">
              <a:solidFill>
                <a:schemeClr val="bg2"/>
              </a:solidFill>
            </a:endParaRPr>
          </a:p>
        </p:txBody>
      </p:sp>
      <p:sp>
        <p:nvSpPr>
          <p:cNvPr id="8" name="Date Placeholder 7">
            <a:extLst>
              <a:ext uri="{FF2B5EF4-FFF2-40B4-BE49-F238E27FC236}">
                <a16:creationId xmlns:a16="http://schemas.microsoft.com/office/drawing/2014/main" id="{8DEA06B4-7166-E909-A620-C87167AD7AD1}"/>
              </a:ext>
            </a:extLst>
          </p:cNvPr>
          <p:cNvSpPr>
            <a:spLocks noGrp="1"/>
          </p:cNvSpPr>
          <p:nvPr>
            <p:ph type="dt" sz="half" idx="10"/>
          </p:nvPr>
        </p:nvSpPr>
        <p:spPr/>
        <p:txBody>
          <a:bodyPr/>
          <a:lstStyle/>
          <a:p>
            <a:r>
              <a:rPr lang="en-US">
                <a:solidFill>
                  <a:schemeClr val="bg1"/>
                </a:solidFill>
              </a:rPr>
              <a:t>1/12/2024</a:t>
            </a:r>
          </a:p>
        </p:txBody>
      </p:sp>
    </p:spTree>
    <p:extLst>
      <p:ext uri="{BB962C8B-B14F-4D97-AF65-F5344CB8AC3E}">
        <p14:creationId xmlns:p14="http://schemas.microsoft.com/office/powerpoint/2010/main" val="3699453974"/>
      </p:ext>
    </p:extLst>
  </p:cSld>
  <p:clrMapOvr>
    <a:masterClrMapping/>
  </p:clrMapOvr>
</p:sld>
</file>

<file path=ppt/theme/theme1.xml><?xml version="1.0" encoding="utf-8"?>
<a:theme xmlns:a="http://schemas.openxmlformats.org/drawingml/2006/main" name="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presentation" id="{4A1BE7B5-16BB-4EDB-94C0-CDDC43FF64E7}" vid="{7F008C83-F8F9-4FE6-A625-57BD0F4482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FE62AD99308E4CAA9AD8492957F047" ma:contentTypeVersion="18" ma:contentTypeDescription="Create a new document." ma:contentTypeScope="" ma:versionID="b4b8cc5f79e4ddf4d8e93dca01ba6d8d">
  <xsd:schema xmlns:xsd="http://www.w3.org/2001/XMLSchema" xmlns:xs="http://www.w3.org/2001/XMLSchema" xmlns:p="http://schemas.microsoft.com/office/2006/metadata/properties" xmlns:ns2="6c0f1def-6998-47e2-9fb3-385534f69eab" xmlns:ns3="cbb38030-c8e6-450f-9a0d-5294749a81ae" targetNamespace="http://schemas.microsoft.com/office/2006/metadata/properties" ma:root="true" ma:fieldsID="6179a00e78707a74c3e8052520ff889a" ns2:_="" ns3:_="">
    <xsd:import namespace="6c0f1def-6998-47e2-9fb3-385534f69eab"/>
    <xsd:import namespace="cbb38030-c8e6-450f-9a0d-5294749a81a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0f1def-6998-47e2-9fb3-385534f69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b38030-c8e6-450f-9a0d-5294749a81a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5b6e3c-376f-4dd0-8049-72bde100d057}" ma:internalName="TaxCatchAll" ma:showField="CatchAllData" ma:web="cbb38030-c8e6-450f-9a0d-5294749a81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bb38030-c8e6-450f-9a0d-5294749a81ae" xsi:nil="true"/>
    <MediaServiceKeyPoints xmlns="6c0f1def-6998-47e2-9fb3-385534f69eab" xsi:nil="true"/>
    <lcf76f155ced4ddcb4097134ff3c332f xmlns="6c0f1def-6998-47e2-9fb3-385534f69eab">
      <Terms xmlns="http://schemas.microsoft.com/office/infopath/2007/PartnerControls"/>
    </lcf76f155ced4ddcb4097134ff3c332f>
    <SharedWithUsers xmlns="cbb38030-c8e6-450f-9a0d-5294749a81ae">
      <UserInfo>
        <DisplayName>Singleton, Patti</DisplayName>
        <AccountId>39</AccountId>
        <AccountType/>
      </UserInfo>
      <UserInfo>
        <DisplayName>Hausman, Christine</DisplayName>
        <AccountId>6</AccountId>
        <AccountType/>
      </UserInfo>
      <UserInfo>
        <DisplayName>Cannada, Brandon L.</DisplayName>
        <AccountId>109</AccountId>
        <AccountType/>
      </UserInfo>
      <UserInfo>
        <DisplayName>Hughes, Bethany R.</DisplayName>
        <AccountId>16</AccountId>
        <AccountType/>
      </UserInfo>
      <UserInfo>
        <DisplayName>Griffin, Dawn E.</DisplayName>
        <AccountId>18</AccountId>
        <AccountType/>
      </UserInfo>
    </SharedWithUsers>
  </documentManagement>
</p:properties>
</file>

<file path=customXml/itemProps1.xml><?xml version="1.0" encoding="utf-8"?>
<ds:datastoreItem xmlns:ds="http://schemas.openxmlformats.org/officeDocument/2006/customXml" ds:itemID="{42076B5C-85B0-4D30-852D-5E5312EEA93B}">
  <ds:schemaRefs>
    <ds:schemaRef ds:uri="http://schemas.microsoft.com/sharepoint/v3/contenttype/forms"/>
  </ds:schemaRefs>
</ds:datastoreItem>
</file>

<file path=customXml/itemProps2.xml><?xml version="1.0" encoding="utf-8"?>
<ds:datastoreItem xmlns:ds="http://schemas.openxmlformats.org/officeDocument/2006/customXml" ds:itemID="{D9BEDD36-44E0-467C-B2C1-2B7ADED90849}">
  <ds:schemaRefs>
    <ds:schemaRef ds:uri="6c0f1def-6998-47e2-9fb3-385534f69eab"/>
    <ds:schemaRef ds:uri="cbb38030-c8e6-450f-9a0d-5294749a81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342FAFE-88B4-49B4-9588-86CB0E564E50}">
  <ds:schemaRefs>
    <ds:schemaRef ds:uri="6c0f1def-6998-47e2-9fb3-385534f69eab"/>
    <ds:schemaRef ds:uri="cbb38030-c8e6-450f-9a0d-5294749a81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Universal presentation</Template>
  <Application>Microsoft Office PowerPoint</Application>
  <PresentationFormat>Widescreen</PresentationFormat>
  <Slides>36</Slides>
  <Notes>36</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Set Up Your Training For Success</vt:lpstr>
      <vt:lpstr>Course Outcomes</vt:lpstr>
      <vt:lpstr>Course Materials and Roadmap</vt:lpstr>
      <vt:lpstr>Training Coach Team</vt:lpstr>
      <vt:lpstr>Let’s Get Started! </vt:lpstr>
      <vt:lpstr>Importance of Setting Up Your Training Correctly</vt:lpstr>
      <vt:lpstr>Why does it matter? </vt:lpstr>
      <vt:lpstr>Fill-in Journal Activity </vt:lpstr>
      <vt:lpstr>Start with a Meaningful Title </vt:lpstr>
      <vt:lpstr>What do you look for in a title? </vt:lpstr>
      <vt:lpstr>Training Title</vt:lpstr>
      <vt:lpstr>Intentional Titles </vt:lpstr>
      <vt:lpstr>Features of a Title </vt:lpstr>
      <vt:lpstr>Which Title is More Informative? </vt:lpstr>
      <vt:lpstr>Which Title is More Informative? </vt:lpstr>
      <vt:lpstr>Fill-in Journal Activity </vt:lpstr>
      <vt:lpstr>Write an Accurate Training Description</vt:lpstr>
      <vt:lpstr>How would you describe your training?</vt:lpstr>
      <vt:lpstr>Which Is Better? </vt:lpstr>
      <vt:lpstr>Which Is Better? </vt:lpstr>
      <vt:lpstr>ECE-TRIS Description Entry </vt:lpstr>
      <vt:lpstr>Fill-in Journal Activity </vt:lpstr>
      <vt:lpstr>Use Updated ECE-TRIS fields</vt:lpstr>
      <vt:lpstr>Fill-in Journal Activity </vt:lpstr>
      <vt:lpstr>Select the Accurate Core Content Subject Area (CCSA) </vt:lpstr>
      <vt:lpstr>Seven Core Content Subject Areas</vt:lpstr>
      <vt:lpstr>Print or Download the Kentucky Professional Development Framework</vt:lpstr>
      <vt:lpstr>Fill-in Journal Activity – Let’s Practice!</vt:lpstr>
      <vt:lpstr>Know Set-up Requirements for Extra Incentives </vt:lpstr>
      <vt:lpstr>Requirements for Kentucky All STARS </vt:lpstr>
      <vt:lpstr>Requirements for  Infant and Toddler and School-Age Digital Badging </vt:lpstr>
      <vt:lpstr>Requirements for  Infant and Toddler and School Age Credentials </vt:lpstr>
      <vt:lpstr>Application Activity</vt:lpstr>
      <vt:lpstr>Next Steps </vt:lpstr>
      <vt:lpstr>Questions? Contact your Training Coach! </vt:lpstr>
      <vt:lpstr>Thank you for going on this independent study journey with 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Norris, Sharon H.</dc:creator>
  <cp:revision>1</cp:revision>
  <cp:lastPrinted>2024-01-30T18:05:07Z</cp:lastPrinted>
  <dcterms:created xsi:type="dcterms:W3CDTF">2024-01-03T21:16:47Z</dcterms:created>
  <dcterms:modified xsi:type="dcterms:W3CDTF">2024-01-30T21:14:28Z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0x010100DEFE62AD99308E4CAA9AD8492957F047</vt:lpwstr>
  </property>
  <property fmtid="{D5CDD505-2E9C-101B-9397-08002B2CF9AE}" pid="3" name="MediaServiceImageTags">
    <vt:lpwstr/>
  </property>
</Properties>
</file>