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8ACB098-5AD5-4B25-A274-9FE1A12CB3B6}" v="125" dt="2020-03-30T16:09:52.4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2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1.png"/><Relationship Id="rId6" Type="http://schemas.openxmlformats.org/officeDocument/2006/relationships/image" Target="../media/image6.svg"/><Relationship Id="rId5" Type="http://schemas.openxmlformats.org/officeDocument/2006/relationships/image" Target="../media/image13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14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image" Target="../media/image16.svg"/><Relationship Id="rId1" Type="http://schemas.openxmlformats.org/officeDocument/2006/relationships/image" Target="../media/image23.png"/><Relationship Id="rId6" Type="http://schemas.openxmlformats.org/officeDocument/2006/relationships/image" Target="../media/image20.svg"/><Relationship Id="rId5" Type="http://schemas.openxmlformats.org/officeDocument/2006/relationships/image" Target="../media/image2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918A6D-AD45-42F9-992B-0657895DF17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E64A29C-9337-4C51-9A19-5B98D0C58D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Enable waiting room to control who can access your meeting</a:t>
          </a:r>
        </a:p>
      </dgm:t>
    </dgm:pt>
    <dgm:pt modelId="{45F36676-26CC-4838-B23D-C6F8DF19D82C}" type="parTrans" cxnId="{19045A9D-500F-44DE-AE48-E97397A9705B}">
      <dgm:prSet/>
      <dgm:spPr/>
      <dgm:t>
        <a:bodyPr/>
        <a:lstStyle/>
        <a:p>
          <a:endParaRPr lang="en-US"/>
        </a:p>
      </dgm:t>
    </dgm:pt>
    <dgm:pt modelId="{CFCA3F6E-23CE-4EB7-8CC6-A1E6BAA58AB0}" type="sibTrans" cxnId="{19045A9D-500F-44DE-AE48-E97397A9705B}">
      <dgm:prSet/>
      <dgm:spPr/>
      <dgm:t>
        <a:bodyPr/>
        <a:lstStyle/>
        <a:p>
          <a:endParaRPr lang="en-US"/>
        </a:p>
      </dgm:t>
    </dgm:pt>
    <dgm:pt modelId="{A087CD33-1330-4C66-9F2A-3E65B2D8D2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Limit use of personal meeting room</a:t>
          </a:r>
        </a:p>
      </dgm:t>
    </dgm:pt>
    <dgm:pt modelId="{2E735659-0BB3-42DF-BCCD-8114212417A1}" type="parTrans" cxnId="{4EEFE3B9-AAFA-45F3-95E8-7A2A958025B9}">
      <dgm:prSet/>
      <dgm:spPr/>
      <dgm:t>
        <a:bodyPr/>
        <a:lstStyle/>
        <a:p>
          <a:endParaRPr lang="en-US"/>
        </a:p>
      </dgm:t>
    </dgm:pt>
    <dgm:pt modelId="{6A4B48E4-3C50-4A0A-9316-0730AE0D11D2}" type="sibTrans" cxnId="{4EEFE3B9-AAFA-45F3-95E8-7A2A958025B9}">
      <dgm:prSet/>
      <dgm:spPr/>
      <dgm:t>
        <a:bodyPr/>
        <a:lstStyle/>
        <a:p>
          <a:endParaRPr lang="en-US"/>
        </a:p>
      </dgm:t>
    </dgm:pt>
    <dgm:pt modelId="{8D22BBE1-95E5-44EE-97A2-5013A54DA8D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Lock meeting when everyone is in attendance</a:t>
          </a:r>
        </a:p>
      </dgm:t>
    </dgm:pt>
    <dgm:pt modelId="{4BEF10FA-CBFF-4925-935F-3F7984C53572}" type="parTrans" cxnId="{9E36ACA1-145A-4487-A2FA-C86820AB47D3}">
      <dgm:prSet/>
      <dgm:spPr/>
      <dgm:t>
        <a:bodyPr/>
        <a:lstStyle/>
        <a:p>
          <a:endParaRPr lang="en-US"/>
        </a:p>
      </dgm:t>
    </dgm:pt>
    <dgm:pt modelId="{3549CEED-AE5A-4E9D-A7E1-BFC1D0AA1268}" type="sibTrans" cxnId="{9E36ACA1-145A-4487-A2FA-C86820AB47D3}">
      <dgm:prSet/>
      <dgm:spPr/>
      <dgm:t>
        <a:bodyPr/>
        <a:lstStyle/>
        <a:p>
          <a:endParaRPr lang="en-US"/>
        </a:p>
      </dgm:t>
    </dgm:pt>
    <dgm:pt modelId="{02E5F53C-9467-4815-981C-7BADB15E866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Using virtual background ensures nothing personal is shown</a:t>
          </a:r>
        </a:p>
      </dgm:t>
    </dgm:pt>
    <dgm:pt modelId="{1CAB6201-8E06-4BD0-B5C6-8A0B7D1FE301}" type="parTrans" cxnId="{F4A44A44-6702-4149-BCB4-130D8CC9A47F}">
      <dgm:prSet/>
      <dgm:spPr/>
      <dgm:t>
        <a:bodyPr/>
        <a:lstStyle/>
        <a:p>
          <a:endParaRPr lang="en-US"/>
        </a:p>
      </dgm:t>
    </dgm:pt>
    <dgm:pt modelId="{4CBEF92D-E380-481D-96C1-CF16BD1381D0}" type="sibTrans" cxnId="{F4A44A44-6702-4149-BCB4-130D8CC9A47F}">
      <dgm:prSet/>
      <dgm:spPr/>
      <dgm:t>
        <a:bodyPr/>
        <a:lstStyle/>
        <a:p>
          <a:endParaRPr lang="en-US"/>
        </a:p>
      </dgm:t>
    </dgm:pt>
    <dgm:pt modelId="{BB43A80E-9715-4153-93B8-9A4EDB78D9E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Use canva.com to design your own background</a:t>
          </a:r>
        </a:p>
      </dgm:t>
    </dgm:pt>
    <dgm:pt modelId="{3985DAB6-9948-4E80-A910-877BB9F0AD9B}" type="parTrans" cxnId="{749C91A7-6FEF-4059-B2BF-FA56F90B6A6F}">
      <dgm:prSet/>
      <dgm:spPr/>
      <dgm:t>
        <a:bodyPr/>
        <a:lstStyle/>
        <a:p>
          <a:endParaRPr lang="en-US"/>
        </a:p>
      </dgm:t>
    </dgm:pt>
    <dgm:pt modelId="{15BEEA94-3459-4E14-988A-B1343A70FB7D}" type="sibTrans" cxnId="{749C91A7-6FEF-4059-B2BF-FA56F90B6A6F}">
      <dgm:prSet/>
      <dgm:spPr/>
      <dgm:t>
        <a:bodyPr/>
        <a:lstStyle/>
        <a:p>
          <a:endParaRPr lang="en-US"/>
        </a:p>
      </dgm:t>
    </dgm:pt>
    <dgm:pt modelId="{F4B1A6AD-44DA-42C0-B9C9-280B815F361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you are recording - limit personal conversations in chat, they will download with recording</a:t>
          </a:r>
        </a:p>
      </dgm:t>
    </dgm:pt>
    <dgm:pt modelId="{39AB6E49-8161-48C0-BD59-A724581D40DD}" type="parTrans" cxnId="{F18F994D-0655-4D83-AE78-23767C9002CA}">
      <dgm:prSet/>
      <dgm:spPr/>
      <dgm:t>
        <a:bodyPr/>
        <a:lstStyle/>
        <a:p>
          <a:endParaRPr lang="en-US"/>
        </a:p>
      </dgm:t>
    </dgm:pt>
    <dgm:pt modelId="{F144DF6A-B5A9-44C1-8227-32BE52F0A629}" type="sibTrans" cxnId="{F18F994D-0655-4D83-AE78-23767C9002CA}">
      <dgm:prSet/>
      <dgm:spPr/>
      <dgm:t>
        <a:bodyPr/>
        <a:lstStyle/>
        <a:p>
          <a:endParaRPr lang="en-US"/>
        </a:p>
      </dgm:t>
    </dgm:pt>
    <dgm:pt modelId="{11E23C77-6CDC-414F-9B78-DB3AA3616446}" type="pres">
      <dgm:prSet presAssocID="{27918A6D-AD45-42F9-992B-0657895DF17A}" presName="root" presStyleCnt="0">
        <dgm:presLayoutVars>
          <dgm:dir/>
          <dgm:resizeHandles val="exact"/>
        </dgm:presLayoutVars>
      </dgm:prSet>
      <dgm:spPr/>
    </dgm:pt>
    <dgm:pt modelId="{2C0CD927-BC37-4AC8-8850-9A532F531D8C}" type="pres">
      <dgm:prSet presAssocID="{3E64A29C-9337-4C51-9A19-5B98D0C58D5A}" presName="compNode" presStyleCnt="0"/>
      <dgm:spPr/>
    </dgm:pt>
    <dgm:pt modelId="{ADC4D702-B37D-4FE8-ABE2-25B3C49CEBC3}" type="pres">
      <dgm:prSet presAssocID="{3E64A29C-9337-4C51-9A19-5B98D0C58D5A}" presName="bgRect" presStyleLbl="bgShp" presStyleIdx="0" presStyleCnt="5"/>
      <dgm:spPr/>
    </dgm:pt>
    <dgm:pt modelId="{CE4D9755-4F03-4BF8-B96D-0A3C7C25A780}" type="pres">
      <dgm:prSet presAssocID="{3E64A29C-9337-4C51-9A19-5B98D0C58D5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bidden"/>
        </a:ext>
      </dgm:extLst>
    </dgm:pt>
    <dgm:pt modelId="{31B3746A-4C38-418D-AA7C-2CF80182B4CA}" type="pres">
      <dgm:prSet presAssocID="{3E64A29C-9337-4C51-9A19-5B98D0C58D5A}" presName="spaceRect" presStyleCnt="0"/>
      <dgm:spPr/>
    </dgm:pt>
    <dgm:pt modelId="{926E3C09-1959-41CF-9C63-987715F26832}" type="pres">
      <dgm:prSet presAssocID="{3E64A29C-9337-4C51-9A19-5B98D0C58D5A}" presName="parTx" presStyleLbl="revTx" presStyleIdx="0" presStyleCnt="6">
        <dgm:presLayoutVars>
          <dgm:chMax val="0"/>
          <dgm:chPref val="0"/>
        </dgm:presLayoutVars>
      </dgm:prSet>
      <dgm:spPr/>
    </dgm:pt>
    <dgm:pt modelId="{45C2E6ED-99A5-442A-8DB8-517B859FB7AF}" type="pres">
      <dgm:prSet presAssocID="{CFCA3F6E-23CE-4EB7-8CC6-A1E6BAA58AB0}" presName="sibTrans" presStyleCnt="0"/>
      <dgm:spPr/>
    </dgm:pt>
    <dgm:pt modelId="{68EFDC68-EFF9-4677-A60E-6922A1C93CDB}" type="pres">
      <dgm:prSet presAssocID="{A087CD33-1330-4C66-9F2A-3E65B2D8D2B9}" presName="compNode" presStyleCnt="0"/>
      <dgm:spPr/>
    </dgm:pt>
    <dgm:pt modelId="{3C7B51B4-D57B-4764-9B75-8183D77C27E1}" type="pres">
      <dgm:prSet presAssocID="{A087CD33-1330-4C66-9F2A-3E65B2D8D2B9}" presName="bgRect" presStyleLbl="bgShp" presStyleIdx="1" presStyleCnt="5"/>
      <dgm:spPr/>
    </dgm:pt>
    <dgm:pt modelId="{5E34C97E-787D-43F8-9A23-592CD952C250}" type="pres">
      <dgm:prSet presAssocID="{A087CD33-1330-4C66-9F2A-3E65B2D8D2B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uch"/>
        </a:ext>
      </dgm:extLst>
    </dgm:pt>
    <dgm:pt modelId="{157127E6-7051-4183-862D-85F4F2EEC7F7}" type="pres">
      <dgm:prSet presAssocID="{A087CD33-1330-4C66-9F2A-3E65B2D8D2B9}" presName="spaceRect" presStyleCnt="0"/>
      <dgm:spPr/>
    </dgm:pt>
    <dgm:pt modelId="{CB7D746B-4295-4E22-A566-82541241BB3D}" type="pres">
      <dgm:prSet presAssocID="{A087CD33-1330-4C66-9F2A-3E65B2D8D2B9}" presName="parTx" presStyleLbl="revTx" presStyleIdx="1" presStyleCnt="6">
        <dgm:presLayoutVars>
          <dgm:chMax val="0"/>
          <dgm:chPref val="0"/>
        </dgm:presLayoutVars>
      </dgm:prSet>
      <dgm:spPr/>
    </dgm:pt>
    <dgm:pt modelId="{CA9393FD-C955-41F7-A3D6-29FEEE9EC1CC}" type="pres">
      <dgm:prSet presAssocID="{6A4B48E4-3C50-4A0A-9316-0730AE0D11D2}" presName="sibTrans" presStyleCnt="0"/>
      <dgm:spPr/>
    </dgm:pt>
    <dgm:pt modelId="{C480D630-B7C4-449C-8BCC-F02ABA907089}" type="pres">
      <dgm:prSet presAssocID="{8D22BBE1-95E5-44EE-97A2-5013A54DA8D3}" presName="compNode" presStyleCnt="0"/>
      <dgm:spPr/>
    </dgm:pt>
    <dgm:pt modelId="{3C40E99E-6967-41A5-9D49-26112C038145}" type="pres">
      <dgm:prSet presAssocID="{8D22BBE1-95E5-44EE-97A2-5013A54DA8D3}" presName="bgRect" presStyleLbl="bgShp" presStyleIdx="2" presStyleCnt="5"/>
      <dgm:spPr/>
    </dgm:pt>
    <dgm:pt modelId="{9B1FEE07-56EC-4191-8E49-C9AAAC558D41}" type="pres">
      <dgm:prSet presAssocID="{8D22BBE1-95E5-44EE-97A2-5013A54DA8D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7D5B0FB4-9B7B-46BE-B9B0-9C5275BFD5D7}" type="pres">
      <dgm:prSet presAssocID="{8D22BBE1-95E5-44EE-97A2-5013A54DA8D3}" presName="spaceRect" presStyleCnt="0"/>
      <dgm:spPr/>
    </dgm:pt>
    <dgm:pt modelId="{1C81786E-0589-48DF-96F3-59CF127125E2}" type="pres">
      <dgm:prSet presAssocID="{8D22BBE1-95E5-44EE-97A2-5013A54DA8D3}" presName="parTx" presStyleLbl="revTx" presStyleIdx="2" presStyleCnt="6">
        <dgm:presLayoutVars>
          <dgm:chMax val="0"/>
          <dgm:chPref val="0"/>
        </dgm:presLayoutVars>
      </dgm:prSet>
      <dgm:spPr/>
    </dgm:pt>
    <dgm:pt modelId="{CFB89F28-94A8-48DD-89BF-681FA556A31A}" type="pres">
      <dgm:prSet presAssocID="{3549CEED-AE5A-4E9D-A7E1-BFC1D0AA1268}" presName="sibTrans" presStyleCnt="0"/>
      <dgm:spPr/>
    </dgm:pt>
    <dgm:pt modelId="{16EBE5D4-DD64-483C-AA8C-211A533D7C62}" type="pres">
      <dgm:prSet presAssocID="{F4B1A6AD-44DA-42C0-B9C9-280B815F3612}" presName="compNode" presStyleCnt="0"/>
      <dgm:spPr/>
    </dgm:pt>
    <dgm:pt modelId="{935FC542-CFBC-4287-908C-614A2E12D2D7}" type="pres">
      <dgm:prSet presAssocID="{F4B1A6AD-44DA-42C0-B9C9-280B815F3612}" presName="bgRect" presStyleLbl="bgShp" presStyleIdx="3" presStyleCnt="5"/>
      <dgm:spPr/>
    </dgm:pt>
    <dgm:pt modelId="{5CB3F533-7C0D-4FDB-86C6-6A6F5F379522}" type="pres">
      <dgm:prSet presAssocID="{F4B1A6AD-44DA-42C0-B9C9-280B815F3612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784765BC-744E-4F58-9806-239EE5F9E4CE}" type="pres">
      <dgm:prSet presAssocID="{F4B1A6AD-44DA-42C0-B9C9-280B815F3612}" presName="spaceRect" presStyleCnt="0"/>
      <dgm:spPr/>
    </dgm:pt>
    <dgm:pt modelId="{88E367DF-62FC-4269-8B05-C5517FF55054}" type="pres">
      <dgm:prSet presAssocID="{F4B1A6AD-44DA-42C0-B9C9-280B815F3612}" presName="parTx" presStyleLbl="revTx" presStyleIdx="3" presStyleCnt="6">
        <dgm:presLayoutVars>
          <dgm:chMax val="0"/>
          <dgm:chPref val="0"/>
        </dgm:presLayoutVars>
      </dgm:prSet>
      <dgm:spPr/>
    </dgm:pt>
    <dgm:pt modelId="{59FC34F7-D7AE-409E-989A-128A44E8158E}" type="pres">
      <dgm:prSet presAssocID="{F144DF6A-B5A9-44C1-8227-32BE52F0A629}" presName="sibTrans" presStyleCnt="0"/>
      <dgm:spPr/>
    </dgm:pt>
    <dgm:pt modelId="{05368514-1FD1-478E-B57D-396DD95CA263}" type="pres">
      <dgm:prSet presAssocID="{02E5F53C-9467-4815-981C-7BADB15E866F}" presName="compNode" presStyleCnt="0"/>
      <dgm:spPr/>
    </dgm:pt>
    <dgm:pt modelId="{9DAAE76A-B0CB-4AA9-BA1E-62D9D3DD1E6A}" type="pres">
      <dgm:prSet presAssocID="{02E5F53C-9467-4815-981C-7BADB15E866F}" presName="bgRect" presStyleLbl="bgShp" presStyleIdx="4" presStyleCnt="5"/>
      <dgm:spPr/>
    </dgm:pt>
    <dgm:pt modelId="{51C2DB63-2AC4-4E0C-B869-C56DC4226BBB}" type="pres">
      <dgm:prSet presAssocID="{02E5F53C-9467-4815-981C-7BADB15E866F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commerce"/>
        </a:ext>
      </dgm:extLst>
    </dgm:pt>
    <dgm:pt modelId="{FB36EAC1-79AA-4AE4-A484-6C66FAE91A05}" type="pres">
      <dgm:prSet presAssocID="{02E5F53C-9467-4815-981C-7BADB15E866F}" presName="spaceRect" presStyleCnt="0"/>
      <dgm:spPr/>
    </dgm:pt>
    <dgm:pt modelId="{C1E82EBA-D62B-4DCD-90C3-93981DD937A4}" type="pres">
      <dgm:prSet presAssocID="{02E5F53C-9467-4815-981C-7BADB15E866F}" presName="parTx" presStyleLbl="revTx" presStyleIdx="4" presStyleCnt="6">
        <dgm:presLayoutVars>
          <dgm:chMax val="0"/>
          <dgm:chPref val="0"/>
        </dgm:presLayoutVars>
      </dgm:prSet>
      <dgm:spPr/>
    </dgm:pt>
    <dgm:pt modelId="{99790435-FADD-4651-A961-649B83E02898}" type="pres">
      <dgm:prSet presAssocID="{02E5F53C-9467-4815-981C-7BADB15E866F}" presName="desTx" presStyleLbl="revTx" presStyleIdx="5" presStyleCnt="6">
        <dgm:presLayoutVars/>
      </dgm:prSet>
      <dgm:spPr/>
    </dgm:pt>
  </dgm:ptLst>
  <dgm:cxnLst>
    <dgm:cxn modelId="{F4A44A44-6702-4149-BCB4-130D8CC9A47F}" srcId="{27918A6D-AD45-42F9-992B-0657895DF17A}" destId="{02E5F53C-9467-4815-981C-7BADB15E866F}" srcOrd="4" destOrd="0" parTransId="{1CAB6201-8E06-4BD0-B5C6-8A0B7D1FE301}" sibTransId="{4CBEF92D-E380-481D-96C1-CF16BD1381D0}"/>
    <dgm:cxn modelId="{F18F994D-0655-4D83-AE78-23767C9002CA}" srcId="{27918A6D-AD45-42F9-992B-0657895DF17A}" destId="{F4B1A6AD-44DA-42C0-B9C9-280B815F3612}" srcOrd="3" destOrd="0" parTransId="{39AB6E49-8161-48C0-BD59-A724581D40DD}" sibTransId="{F144DF6A-B5A9-44C1-8227-32BE52F0A629}"/>
    <dgm:cxn modelId="{3A73D250-93EF-4CE4-B0BF-D89D30E1BE62}" type="presOf" srcId="{BB43A80E-9715-4153-93B8-9A4EDB78D9E5}" destId="{99790435-FADD-4651-A961-649B83E02898}" srcOrd="0" destOrd="0" presId="urn:microsoft.com/office/officeart/2018/2/layout/IconVerticalSolidList"/>
    <dgm:cxn modelId="{6335C652-1C54-4477-862D-22A89155BD8A}" type="presOf" srcId="{27918A6D-AD45-42F9-992B-0657895DF17A}" destId="{11E23C77-6CDC-414F-9B78-DB3AA3616446}" srcOrd="0" destOrd="0" presId="urn:microsoft.com/office/officeart/2018/2/layout/IconVerticalSolidList"/>
    <dgm:cxn modelId="{03FC677E-EE77-4DB3-B02B-530A9CBB0FF1}" type="presOf" srcId="{F4B1A6AD-44DA-42C0-B9C9-280B815F3612}" destId="{88E367DF-62FC-4269-8B05-C5517FF55054}" srcOrd="0" destOrd="0" presId="urn:microsoft.com/office/officeart/2018/2/layout/IconVerticalSolidList"/>
    <dgm:cxn modelId="{C7036585-B433-479C-8BB8-565BDFF78F46}" type="presOf" srcId="{8D22BBE1-95E5-44EE-97A2-5013A54DA8D3}" destId="{1C81786E-0589-48DF-96F3-59CF127125E2}" srcOrd="0" destOrd="0" presId="urn:microsoft.com/office/officeart/2018/2/layout/IconVerticalSolidList"/>
    <dgm:cxn modelId="{19045A9D-500F-44DE-AE48-E97397A9705B}" srcId="{27918A6D-AD45-42F9-992B-0657895DF17A}" destId="{3E64A29C-9337-4C51-9A19-5B98D0C58D5A}" srcOrd="0" destOrd="0" parTransId="{45F36676-26CC-4838-B23D-C6F8DF19D82C}" sibTransId="{CFCA3F6E-23CE-4EB7-8CC6-A1E6BAA58AB0}"/>
    <dgm:cxn modelId="{EEC961A1-F578-43BD-B0FE-78DD7BD70782}" type="presOf" srcId="{02E5F53C-9467-4815-981C-7BADB15E866F}" destId="{C1E82EBA-D62B-4DCD-90C3-93981DD937A4}" srcOrd="0" destOrd="0" presId="urn:microsoft.com/office/officeart/2018/2/layout/IconVerticalSolidList"/>
    <dgm:cxn modelId="{9E36ACA1-145A-4487-A2FA-C86820AB47D3}" srcId="{27918A6D-AD45-42F9-992B-0657895DF17A}" destId="{8D22BBE1-95E5-44EE-97A2-5013A54DA8D3}" srcOrd="2" destOrd="0" parTransId="{4BEF10FA-CBFF-4925-935F-3F7984C53572}" sibTransId="{3549CEED-AE5A-4E9D-A7E1-BFC1D0AA1268}"/>
    <dgm:cxn modelId="{749C91A7-6FEF-4059-B2BF-FA56F90B6A6F}" srcId="{02E5F53C-9467-4815-981C-7BADB15E866F}" destId="{BB43A80E-9715-4153-93B8-9A4EDB78D9E5}" srcOrd="0" destOrd="0" parTransId="{3985DAB6-9948-4E80-A910-877BB9F0AD9B}" sibTransId="{15BEEA94-3459-4E14-988A-B1343A70FB7D}"/>
    <dgm:cxn modelId="{4EEFE3B9-AAFA-45F3-95E8-7A2A958025B9}" srcId="{27918A6D-AD45-42F9-992B-0657895DF17A}" destId="{A087CD33-1330-4C66-9F2A-3E65B2D8D2B9}" srcOrd="1" destOrd="0" parTransId="{2E735659-0BB3-42DF-BCCD-8114212417A1}" sibTransId="{6A4B48E4-3C50-4A0A-9316-0730AE0D11D2}"/>
    <dgm:cxn modelId="{12A74BC5-BF75-4FF3-A7BA-5A55F619D17E}" type="presOf" srcId="{3E64A29C-9337-4C51-9A19-5B98D0C58D5A}" destId="{926E3C09-1959-41CF-9C63-987715F26832}" srcOrd="0" destOrd="0" presId="urn:microsoft.com/office/officeart/2018/2/layout/IconVerticalSolidList"/>
    <dgm:cxn modelId="{5DC855F8-A222-4029-B88A-F235C7E4EF36}" type="presOf" srcId="{A087CD33-1330-4C66-9F2A-3E65B2D8D2B9}" destId="{CB7D746B-4295-4E22-A566-82541241BB3D}" srcOrd="0" destOrd="0" presId="urn:microsoft.com/office/officeart/2018/2/layout/IconVerticalSolidList"/>
    <dgm:cxn modelId="{E6CD82BB-A436-4D79-A875-F197C7BA5828}" type="presParOf" srcId="{11E23C77-6CDC-414F-9B78-DB3AA3616446}" destId="{2C0CD927-BC37-4AC8-8850-9A532F531D8C}" srcOrd="0" destOrd="0" presId="urn:microsoft.com/office/officeart/2018/2/layout/IconVerticalSolidList"/>
    <dgm:cxn modelId="{3FC20A9F-BF4C-4ACA-B9E0-DAC19613305E}" type="presParOf" srcId="{2C0CD927-BC37-4AC8-8850-9A532F531D8C}" destId="{ADC4D702-B37D-4FE8-ABE2-25B3C49CEBC3}" srcOrd="0" destOrd="0" presId="urn:microsoft.com/office/officeart/2018/2/layout/IconVerticalSolidList"/>
    <dgm:cxn modelId="{2E192CFE-532B-4311-8BF4-8F1670EAC3BA}" type="presParOf" srcId="{2C0CD927-BC37-4AC8-8850-9A532F531D8C}" destId="{CE4D9755-4F03-4BF8-B96D-0A3C7C25A780}" srcOrd="1" destOrd="0" presId="urn:microsoft.com/office/officeart/2018/2/layout/IconVerticalSolidList"/>
    <dgm:cxn modelId="{E8F7D4FC-4C6D-4A20-A70C-166840C3E88E}" type="presParOf" srcId="{2C0CD927-BC37-4AC8-8850-9A532F531D8C}" destId="{31B3746A-4C38-418D-AA7C-2CF80182B4CA}" srcOrd="2" destOrd="0" presId="urn:microsoft.com/office/officeart/2018/2/layout/IconVerticalSolidList"/>
    <dgm:cxn modelId="{A34E8A1A-90D7-4836-95E8-033247183559}" type="presParOf" srcId="{2C0CD927-BC37-4AC8-8850-9A532F531D8C}" destId="{926E3C09-1959-41CF-9C63-987715F26832}" srcOrd="3" destOrd="0" presId="urn:microsoft.com/office/officeart/2018/2/layout/IconVerticalSolidList"/>
    <dgm:cxn modelId="{A6C840DA-0692-43F9-9ABC-1ED7B5A239E2}" type="presParOf" srcId="{11E23C77-6CDC-414F-9B78-DB3AA3616446}" destId="{45C2E6ED-99A5-442A-8DB8-517B859FB7AF}" srcOrd="1" destOrd="0" presId="urn:microsoft.com/office/officeart/2018/2/layout/IconVerticalSolidList"/>
    <dgm:cxn modelId="{707984EE-052A-45D7-AC9C-10E33A4EF202}" type="presParOf" srcId="{11E23C77-6CDC-414F-9B78-DB3AA3616446}" destId="{68EFDC68-EFF9-4677-A60E-6922A1C93CDB}" srcOrd="2" destOrd="0" presId="urn:microsoft.com/office/officeart/2018/2/layout/IconVerticalSolidList"/>
    <dgm:cxn modelId="{DBDB19D4-5AA2-4628-B3CC-8103F0FA07E7}" type="presParOf" srcId="{68EFDC68-EFF9-4677-A60E-6922A1C93CDB}" destId="{3C7B51B4-D57B-4764-9B75-8183D77C27E1}" srcOrd="0" destOrd="0" presId="urn:microsoft.com/office/officeart/2018/2/layout/IconVerticalSolidList"/>
    <dgm:cxn modelId="{B6A52B2E-5AE9-4172-9A6F-F212E7E02F78}" type="presParOf" srcId="{68EFDC68-EFF9-4677-A60E-6922A1C93CDB}" destId="{5E34C97E-787D-43F8-9A23-592CD952C250}" srcOrd="1" destOrd="0" presId="urn:microsoft.com/office/officeart/2018/2/layout/IconVerticalSolidList"/>
    <dgm:cxn modelId="{7B56601B-23D8-4C52-9CEC-73456FF0C77C}" type="presParOf" srcId="{68EFDC68-EFF9-4677-A60E-6922A1C93CDB}" destId="{157127E6-7051-4183-862D-85F4F2EEC7F7}" srcOrd="2" destOrd="0" presId="urn:microsoft.com/office/officeart/2018/2/layout/IconVerticalSolidList"/>
    <dgm:cxn modelId="{71B3737E-EBF6-4249-8D35-7F46EE7F2046}" type="presParOf" srcId="{68EFDC68-EFF9-4677-A60E-6922A1C93CDB}" destId="{CB7D746B-4295-4E22-A566-82541241BB3D}" srcOrd="3" destOrd="0" presId="urn:microsoft.com/office/officeart/2018/2/layout/IconVerticalSolidList"/>
    <dgm:cxn modelId="{D1AB87A3-B05B-4841-A4FD-C71C8543CAB5}" type="presParOf" srcId="{11E23C77-6CDC-414F-9B78-DB3AA3616446}" destId="{CA9393FD-C955-41F7-A3D6-29FEEE9EC1CC}" srcOrd="3" destOrd="0" presId="urn:microsoft.com/office/officeart/2018/2/layout/IconVerticalSolidList"/>
    <dgm:cxn modelId="{0579A963-E1C0-474B-8A9D-20F057936327}" type="presParOf" srcId="{11E23C77-6CDC-414F-9B78-DB3AA3616446}" destId="{C480D630-B7C4-449C-8BCC-F02ABA907089}" srcOrd="4" destOrd="0" presId="urn:microsoft.com/office/officeart/2018/2/layout/IconVerticalSolidList"/>
    <dgm:cxn modelId="{9F41DB7A-05C9-476A-8823-01CCCD98C022}" type="presParOf" srcId="{C480D630-B7C4-449C-8BCC-F02ABA907089}" destId="{3C40E99E-6967-41A5-9D49-26112C038145}" srcOrd="0" destOrd="0" presId="urn:microsoft.com/office/officeart/2018/2/layout/IconVerticalSolidList"/>
    <dgm:cxn modelId="{A4864F74-1074-4665-AE18-D87E9BC79E5A}" type="presParOf" srcId="{C480D630-B7C4-449C-8BCC-F02ABA907089}" destId="{9B1FEE07-56EC-4191-8E49-C9AAAC558D41}" srcOrd="1" destOrd="0" presId="urn:microsoft.com/office/officeart/2018/2/layout/IconVerticalSolidList"/>
    <dgm:cxn modelId="{B5F1C56A-6FDD-4ABE-A870-A9F0CCDF014F}" type="presParOf" srcId="{C480D630-B7C4-449C-8BCC-F02ABA907089}" destId="{7D5B0FB4-9B7B-46BE-B9B0-9C5275BFD5D7}" srcOrd="2" destOrd="0" presId="urn:microsoft.com/office/officeart/2018/2/layout/IconVerticalSolidList"/>
    <dgm:cxn modelId="{6DFEAEF6-86F0-4691-8073-B22E1BD5C641}" type="presParOf" srcId="{C480D630-B7C4-449C-8BCC-F02ABA907089}" destId="{1C81786E-0589-48DF-96F3-59CF127125E2}" srcOrd="3" destOrd="0" presId="urn:microsoft.com/office/officeart/2018/2/layout/IconVerticalSolidList"/>
    <dgm:cxn modelId="{D2CC7E2E-39D5-42F5-A71E-42650D5BE167}" type="presParOf" srcId="{11E23C77-6CDC-414F-9B78-DB3AA3616446}" destId="{CFB89F28-94A8-48DD-89BF-681FA556A31A}" srcOrd="5" destOrd="0" presId="urn:microsoft.com/office/officeart/2018/2/layout/IconVerticalSolidList"/>
    <dgm:cxn modelId="{BFF87070-DEA8-40DA-BBC2-8A7A0C4E110F}" type="presParOf" srcId="{11E23C77-6CDC-414F-9B78-DB3AA3616446}" destId="{16EBE5D4-DD64-483C-AA8C-211A533D7C62}" srcOrd="6" destOrd="0" presId="urn:microsoft.com/office/officeart/2018/2/layout/IconVerticalSolidList"/>
    <dgm:cxn modelId="{568B8362-D8FC-4D7D-899A-958BB5307C4D}" type="presParOf" srcId="{16EBE5D4-DD64-483C-AA8C-211A533D7C62}" destId="{935FC542-CFBC-4287-908C-614A2E12D2D7}" srcOrd="0" destOrd="0" presId="urn:microsoft.com/office/officeart/2018/2/layout/IconVerticalSolidList"/>
    <dgm:cxn modelId="{6A92B2F6-D8DC-4FA8-AA77-653D1EA406A5}" type="presParOf" srcId="{16EBE5D4-DD64-483C-AA8C-211A533D7C62}" destId="{5CB3F533-7C0D-4FDB-86C6-6A6F5F379522}" srcOrd="1" destOrd="0" presId="urn:microsoft.com/office/officeart/2018/2/layout/IconVerticalSolidList"/>
    <dgm:cxn modelId="{7A4310E0-8BE3-4224-8620-C1E37945E4E7}" type="presParOf" srcId="{16EBE5D4-DD64-483C-AA8C-211A533D7C62}" destId="{784765BC-744E-4F58-9806-239EE5F9E4CE}" srcOrd="2" destOrd="0" presId="urn:microsoft.com/office/officeart/2018/2/layout/IconVerticalSolidList"/>
    <dgm:cxn modelId="{FC26D769-15C9-48B6-9780-CF08D7FF0A33}" type="presParOf" srcId="{16EBE5D4-DD64-483C-AA8C-211A533D7C62}" destId="{88E367DF-62FC-4269-8B05-C5517FF55054}" srcOrd="3" destOrd="0" presId="urn:microsoft.com/office/officeart/2018/2/layout/IconVerticalSolidList"/>
    <dgm:cxn modelId="{E0240DA0-B4BC-43E7-809C-8D3283907E41}" type="presParOf" srcId="{11E23C77-6CDC-414F-9B78-DB3AA3616446}" destId="{59FC34F7-D7AE-409E-989A-128A44E8158E}" srcOrd="7" destOrd="0" presId="urn:microsoft.com/office/officeart/2018/2/layout/IconVerticalSolidList"/>
    <dgm:cxn modelId="{0281BF7F-DEB3-4D8A-BB69-DCAB0C91C06A}" type="presParOf" srcId="{11E23C77-6CDC-414F-9B78-DB3AA3616446}" destId="{05368514-1FD1-478E-B57D-396DD95CA263}" srcOrd="8" destOrd="0" presId="urn:microsoft.com/office/officeart/2018/2/layout/IconVerticalSolidList"/>
    <dgm:cxn modelId="{5C4721CE-1D0D-4092-8A1E-ECAFA43DAE4B}" type="presParOf" srcId="{05368514-1FD1-478E-B57D-396DD95CA263}" destId="{9DAAE76A-B0CB-4AA9-BA1E-62D9D3DD1E6A}" srcOrd="0" destOrd="0" presId="urn:microsoft.com/office/officeart/2018/2/layout/IconVerticalSolidList"/>
    <dgm:cxn modelId="{6BF698B1-02AC-4706-97AB-812659FE823D}" type="presParOf" srcId="{05368514-1FD1-478E-B57D-396DD95CA263}" destId="{51C2DB63-2AC4-4E0C-B869-C56DC4226BBB}" srcOrd="1" destOrd="0" presId="urn:microsoft.com/office/officeart/2018/2/layout/IconVerticalSolidList"/>
    <dgm:cxn modelId="{F43D5AD0-D851-4664-858B-4F6FA91531AC}" type="presParOf" srcId="{05368514-1FD1-478E-B57D-396DD95CA263}" destId="{FB36EAC1-79AA-4AE4-A484-6C66FAE91A05}" srcOrd="2" destOrd="0" presId="urn:microsoft.com/office/officeart/2018/2/layout/IconVerticalSolidList"/>
    <dgm:cxn modelId="{FDA5CC11-49E7-4D64-BE54-832AC2155F3D}" type="presParOf" srcId="{05368514-1FD1-478E-B57D-396DD95CA263}" destId="{C1E82EBA-D62B-4DCD-90C3-93981DD937A4}" srcOrd="3" destOrd="0" presId="urn:microsoft.com/office/officeart/2018/2/layout/IconVerticalSolidList"/>
    <dgm:cxn modelId="{D961AABA-76E4-4B52-9299-0850D34A2486}" type="presParOf" srcId="{05368514-1FD1-478E-B57D-396DD95CA263}" destId="{99790435-FADD-4651-A961-649B83E02898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A6F74D-B1EB-494F-A6FB-7195C5FAB88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26D2EB3-55F4-4973-9F4C-4F160AC1BD8E}">
      <dgm:prSet/>
      <dgm:spPr/>
      <dgm:t>
        <a:bodyPr/>
        <a:lstStyle/>
        <a:p>
          <a:r>
            <a:rPr lang="en-US"/>
            <a:t>MUTE your line when you are not speaking. This reduces background noise</a:t>
          </a:r>
        </a:p>
      </dgm:t>
    </dgm:pt>
    <dgm:pt modelId="{EC7617AF-5EBE-4ECC-B59C-B3176328E29A}" type="parTrans" cxnId="{2F7F646C-909E-4B83-AB8E-5F9B6E8CE7B4}">
      <dgm:prSet/>
      <dgm:spPr/>
      <dgm:t>
        <a:bodyPr/>
        <a:lstStyle/>
        <a:p>
          <a:endParaRPr lang="en-US"/>
        </a:p>
      </dgm:t>
    </dgm:pt>
    <dgm:pt modelId="{BEB2B3AD-D58B-4B81-9884-06C935DE24D8}" type="sibTrans" cxnId="{2F7F646C-909E-4B83-AB8E-5F9B6E8CE7B4}">
      <dgm:prSet/>
      <dgm:spPr/>
      <dgm:t>
        <a:bodyPr/>
        <a:lstStyle/>
        <a:p>
          <a:endParaRPr lang="en-US"/>
        </a:p>
      </dgm:t>
    </dgm:pt>
    <dgm:pt modelId="{E85B2A04-E084-41BE-8FC5-E6AEFFE6E08C}">
      <dgm:prSet/>
      <dgm:spPr/>
      <dgm:t>
        <a:bodyPr/>
        <a:lstStyle/>
        <a:p>
          <a:r>
            <a:rPr lang="en-US"/>
            <a:t>TAKE TURNS when speaking. Don’t speak over anyone else.</a:t>
          </a:r>
        </a:p>
      </dgm:t>
    </dgm:pt>
    <dgm:pt modelId="{D1B6C385-D083-4BBB-9638-09690B179135}" type="parTrans" cxnId="{024EADA9-9F37-4569-A962-2887F51E4550}">
      <dgm:prSet/>
      <dgm:spPr/>
      <dgm:t>
        <a:bodyPr/>
        <a:lstStyle/>
        <a:p>
          <a:endParaRPr lang="en-US"/>
        </a:p>
      </dgm:t>
    </dgm:pt>
    <dgm:pt modelId="{C0AEB3EB-2785-4C34-BDF4-68F42E41A1A2}" type="sibTrans" cxnId="{024EADA9-9F37-4569-A962-2887F51E4550}">
      <dgm:prSet/>
      <dgm:spPr/>
      <dgm:t>
        <a:bodyPr/>
        <a:lstStyle/>
        <a:p>
          <a:endParaRPr lang="en-US"/>
        </a:p>
      </dgm:t>
    </dgm:pt>
    <dgm:pt modelId="{FB99EAC1-0FA5-4E2A-8B62-9D7A9FE19801}">
      <dgm:prSet/>
      <dgm:spPr/>
      <dgm:t>
        <a:bodyPr/>
        <a:lstStyle/>
        <a:p>
          <a:r>
            <a:rPr lang="en-US"/>
            <a:t>USE THE CHAT</a:t>
          </a:r>
        </a:p>
      </dgm:t>
    </dgm:pt>
    <dgm:pt modelId="{0F76C801-E2DD-4693-B2D1-F65248FE161F}" type="parTrans" cxnId="{3A83441B-1A1D-4CE2-A539-E449DA28CAD5}">
      <dgm:prSet/>
      <dgm:spPr/>
      <dgm:t>
        <a:bodyPr/>
        <a:lstStyle/>
        <a:p>
          <a:endParaRPr lang="en-US"/>
        </a:p>
      </dgm:t>
    </dgm:pt>
    <dgm:pt modelId="{FCDBE98A-EC38-4995-AC7B-E138E1F39D19}" type="sibTrans" cxnId="{3A83441B-1A1D-4CE2-A539-E449DA28CAD5}">
      <dgm:prSet/>
      <dgm:spPr/>
      <dgm:t>
        <a:bodyPr/>
        <a:lstStyle/>
        <a:p>
          <a:endParaRPr lang="en-US"/>
        </a:p>
      </dgm:t>
    </dgm:pt>
    <dgm:pt modelId="{E1C142CF-8948-4AB2-8B18-6B147CDE5A37}">
      <dgm:prSet/>
      <dgm:spPr/>
      <dgm:t>
        <a:bodyPr/>
        <a:lstStyle/>
        <a:p>
          <a:r>
            <a:rPr lang="en-US"/>
            <a:t>USE HEADPHONES if available</a:t>
          </a:r>
        </a:p>
      </dgm:t>
    </dgm:pt>
    <dgm:pt modelId="{AB85C4B8-4B62-471C-A2D5-079BB07BD988}" type="parTrans" cxnId="{76194B91-8CF3-41CC-B74E-38F1404F4D44}">
      <dgm:prSet/>
      <dgm:spPr/>
      <dgm:t>
        <a:bodyPr/>
        <a:lstStyle/>
        <a:p>
          <a:endParaRPr lang="en-US"/>
        </a:p>
      </dgm:t>
    </dgm:pt>
    <dgm:pt modelId="{4C948770-90C7-4F63-A964-12B52162BA18}" type="sibTrans" cxnId="{76194B91-8CF3-41CC-B74E-38F1404F4D44}">
      <dgm:prSet/>
      <dgm:spPr/>
      <dgm:t>
        <a:bodyPr/>
        <a:lstStyle/>
        <a:p>
          <a:endParaRPr lang="en-US"/>
        </a:p>
      </dgm:t>
    </dgm:pt>
    <dgm:pt modelId="{2FB6837F-EDCD-488F-BA16-4E9C111819A3}" type="pres">
      <dgm:prSet presAssocID="{D7A6F74D-B1EB-494F-A6FB-7195C5FAB88A}" presName="root" presStyleCnt="0">
        <dgm:presLayoutVars>
          <dgm:dir/>
          <dgm:resizeHandles val="exact"/>
        </dgm:presLayoutVars>
      </dgm:prSet>
      <dgm:spPr/>
    </dgm:pt>
    <dgm:pt modelId="{F1BA07F1-8AFF-40EC-B55D-D1F066BA6F6B}" type="pres">
      <dgm:prSet presAssocID="{826D2EB3-55F4-4973-9F4C-4F160AC1BD8E}" presName="compNode" presStyleCnt="0"/>
      <dgm:spPr/>
    </dgm:pt>
    <dgm:pt modelId="{CB44D4DE-1FE9-4F5A-83D2-93B66B5C6E0D}" type="pres">
      <dgm:prSet presAssocID="{826D2EB3-55F4-4973-9F4C-4F160AC1BD8E}" presName="bgRect" presStyleLbl="bgShp" presStyleIdx="0" presStyleCnt="4"/>
      <dgm:spPr/>
    </dgm:pt>
    <dgm:pt modelId="{EAC5072D-CA07-494B-887F-864DE582C127}" type="pres">
      <dgm:prSet presAssocID="{826D2EB3-55F4-4973-9F4C-4F160AC1BD8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te Speaker"/>
        </a:ext>
      </dgm:extLst>
    </dgm:pt>
    <dgm:pt modelId="{88941057-7D56-46C7-97FD-15386E44BF73}" type="pres">
      <dgm:prSet presAssocID="{826D2EB3-55F4-4973-9F4C-4F160AC1BD8E}" presName="spaceRect" presStyleCnt="0"/>
      <dgm:spPr/>
    </dgm:pt>
    <dgm:pt modelId="{4D754AF7-4599-4298-905C-6DCBA4B59028}" type="pres">
      <dgm:prSet presAssocID="{826D2EB3-55F4-4973-9F4C-4F160AC1BD8E}" presName="parTx" presStyleLbl="revTx" presStyleIdx="0" presStyleCnt="4">
        <dgm:presLayoutVars>
          <dgm:chMax val="0"/>
          <dgm:chPref val="0"/>
        </dgm:presLayoutVars>
      </dgm:prSet>
      <dgm:spPr/>
    </dgm:pt>
    <dgm:pt modelId="{946E6889-3667-46FE-B06B-910FBF005798}" type="pres">
      <dgm:prSet presAssocID="{BEB2B3AD-D58B-4B81-9884-06C935DE24D8}" presName="sibTrans" presStyleCnt="0"/>
      <dgm:spPr/>
    </dgm:pt>
    <dgm:pt modelId="{916CFF66-92A2-4944-8619-88C5CFF136C8}" type="pres">
      <dgm:prSet presAssocID="{E85B2A04-E084-41BE-8FC5-E6AEFFE6E08C}" presName="compNode" presStyleCnt="0"/>
      <dgm:spPr/>
    </dgm:pt>
    <dgm:pt modelId="{C4FF9A28-F5F5-436C-90D0-D3862E980076}" type="pres">
      <dgm:prSet presAssocID="{E85B2A04-E084-41BE-8FC5-E6AEFFE6E08C}" presName="bgRect" presStyleLbl="bgShp" presStyleIdx="1" presStyleCnt="4"/>
      <dgm:spPr/>
    </dgm:pt>
    <dgm:pt modelId="{5C6D9FB7-0A4A-4952-BAE3-D86BE638DE68}" type="pres">
      <dgm:prSet presAssocID="{E85B2A04-E084-41BE-8FC5-E6AEFFE6E08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A98780E3-93C3-4DB3-8DD1-D63AB026F370}" type="pres">
      <dgm:prSet presAssocID="{E85B2A04-E084-41BE-8FC5-E6AEFFE6E08C}" presName="spaceRect" presStyleCnt="0"/>
      <dgm:spPr/>
    </dgm:pt>
    <dgm:pt modelId="{B5EA7378-079E-446D-A6C0-677A82BCD367}" type="pres">
      <dgm:prSet presAssocID="{E85B2A04-E084-41BE-8FC5-E6AEFFE6E08C}" presName="parTx" presStyleLbl="revTx" presStyleIdx="1" presStyleCnt="4">
        <dgm:presLayoutVars>
          <dgm:chMax val="0"/>
          <dgm:chPref val="0"/>
        </dgm:presLayoutVars>
      </dgm:prSet>
      <dgm:spPr/>
    </dgm:pt>
    <dgm:pt modelId="{8206BCB1-9B47-4547-AEF9-AD463D00B33E}" type="pres">
      <dgm:prSet presAssocID="{C0AEB3EB-2785-4C34-BDF4-68F42E41A1A2}" presName="sibTrans" presStyleCnt="0"/>
      <dgm:spPr/>
    </dgm:pt>
    <dgm:pt modelId="{681EF4C1-DE2F-4AEB-924D-3938CABCA67A}" type="pres">
      <dgm:prSet presAssocID="{FB99EAC1-0FA5-4E2A-8B62-9D7A9FE19801}" presName="compNode" presStyleCnt="0"/>
      <dgm:spPr/>
    </dgm:pt>
    <dgm:pt modelId="{6DED1015-1F12-4DB3-9064-717C8DDA2310}" type="pres">
      <dgm:prSet presAssocID="{FB99EAC1-0FA5-4E2A-8B62-9D7A9FE19801}" presName="bgRect" presStyleLbl="bgShp" presStyleIdx="2" presStyleCnt="4"/>
      <dgm:spPr/>
    </dgm:pt>
    <dgm:pt modelId="{47B9DF1E-E4E1-434A-A079-3B7421A8B4B4}" type="pres">
      <dgm:prSet presAssocID="{FB99EAC1-0FA5-4E2A-8B62-9D7A9FE19801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56468D07-2D38-4F31-AB6E-DC68A89322F8}" type="pres">
      <dgm:prSet presAssocID="{FB99EAC1-0FA5-4E2A-8B62-9D7A9FE19801}" presName="spaceRect" presStyleCnt="0"/>
      <dgm:spPr/>
    </dgm:pt>
    <dgm:pt modelId="{55E6EEAF-7031-4241-8DDF-8D9AC7EDD398}" type="pres">
      <dgm:prSet presAssocID="{FB99EAC1-0FA5-4E2A-8B62-9D7A9FE19801}" presName="parTx" presStyleLbl="revTx" presStyleIdx="2" presStyleCnt="4">
        <dgm:presLayoutVars>
          <dgm:chMax val="0"/>
          <dgm:chPref val="0"/>
        </dgm:presLayoutVars>
      </dgm:prSet>
      <dgm:spPr/>
    </dgm:pt>
    <dgm:pt modelId="{64F0724B-1F97-4FF2-A295-F0D866319600}" type="pres">
      <dgm:prSet presAssocID="{FCDBE98A-EC38-4995-AC7B-E138E1F39D19}" presName="sibTrans" presStyleCnt="0"/>
      <dgm:spPr/>
    </dgm:pt>
    <dgm:pt modelId="{6C9945EE-67E4-422B-8747-BD1BEBE27351}" type="pres">
      <dgm:prSet presAssocID="{E1C142CF-8948-4AB2-8B18-6B147CDE5A37}" presName="compNode" presStyleCnt="0"/>
      <dgm:spPr/>
    </dgm:pt>
    <dgm:pt modelId="{427DED4C-9CDD-4EF3-9C22-663DBEC57576}" type="pres">
      <dgm:prSet presAssocID="{E1C142CF-8948-4AB2-8B18-6B147CDE5A37}" presName="bgRect" presStyleLbl="bgShp" presStyleIdx="3" presStyleCnt="4"/>
      <dgm:spPr/>
    </dgm:pt>
    <dgm:pt modelId="{5EE78DA0-584C-40BD-967D-1285E8AE7068}" type="pres">
      <dgm:prSet presAssocID="{E1C142CF-8948-4AB2-8B18-6B147CDE5A37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phones"/>
        </a:ext>
      </dgm:extLst>
    </dgm:pt>
    <dgm:pt modelId="{2481F180-4433-49B9-84D0-180CD4462EE2}" type="pres">
      <dgm:prSet presAssocID="{E1C142CF-8948-4AB2-8B18-6B147CDE5A37}" presName="spaceRect" presStyleCnt="0"/>
      <dgm:spPr/>
    </dgm:pt>
    <dgm:pt modelId="{6100C758-7CA6-45B4-A0F0-A68C3032D878}" type="pres">
      <dgm:prSet presAssocID="{E1C142CF-8948-4AB2-8B18-6B147CDE5A37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3A83441B-1A1D-4CE2-A539-E449DA28CAD5}" srcId="{D7A6F74D-B1EB-494F-A6FB-7195C5FAB88A}" destId="{FB99EAC1-0FA5-4E2A-8B62-9D7A9FE19801}" srcOrd="2" destOrd="0" parTransId="{0F76C801-E2DD-4693-B2D1-F65248FE161F}" sibTransId="{FCDBE98A-EC38-4995-AC7B-E138E1F39D19}"/>
    <dgm:cxn modelId="{98FD0B45-D9BB-4387-ACDE-84AA8B1E9126}" type="presOf" srcId="{FB99EAC1-0FA5-4E2A-8B62-9D7A9FE19801}" destId="{55E6EEAF-7031-4241-8DDF-8D9AC7EDD398}" srcOrd="0" destOrd="0" presId="urn:microsoft.com/office/officeart/2018/2/layout/IconVerticalSolidList"/>
    <dgm:cxn modelId="{2F7F646C-909E-4B83-AB8E-5F9B6E8CE7B4}" srcId="{D7A6F74D-B1EB-494F-A6FB-7195C5FAB88A}" destId="{826D2EB3-55F4-4973-9F4C-4F160AC1BD8E}" srcOrd="0" destOrd="0" parTransId="{EC7617AF-5EBE-4ECC-B59C-B3176328E29A}" sibTransId="{BEB2B3AD-D58B-4B81-9884-06C935DE24D8}"/>
    <dgm:cxn modelId="{9E491172-5749-44FD-91E8-F2348A59341F}" type="presOf" srcId="{E1C142CF-8948-4AB2-8B18-6B147CDE5A37}" destId="{6100C758-7CA6-45B4-A0F0-A68C3032D878}" srcOrd="0" destOrd="0" presId="urn:microsoft.com/office/officeart/2018/2/layout/IconVerticalSolidList"/>
    <dgm:cxn modelId="{76194B91-8CF3-41CC-B74E-38F1404F4D44}" srcId="{D7A6F74D-B1EB-494F-A6FB-7195C5FAB88A}" destId="{E1C142CF-8948-4AB2-8B18-6B147CDE5A37}" srcOrd="3" destOrd="0" parTransId="{AB85C4B8-4B62-471C-A2D5-079BB07BD988}" sibTransId="{4C948770-90C7-4F63-A964-12B52162BA18}"/>
    <dgm:cxn modelId="{024EADA9-9F37-4569-A962-2887F51E4550}" srcId="{D7A6F74D-B1EB-494F-A6FB-7195C5FAB88A}" destId="{E85B2A04-E084-41BE-8FC5-E6AEFFE6E08C}" srcOrd="1" destOrd="0" parTransId="{D1B6C385-D083-4BBB-9638-09690B179135}" sibTransId="{C0AEB3EB-2785-4C34-BDF4-68F42E41A1A2}"/>
    <dgm:cxn modelId="{5C2CC8AB-A2BC-44E1-BF29-DF823412D7D2}" type="presOf" srcId="{826D2EB3-55F4-4973-9F4C-4F160AC1BD8E}" destId="{4D754AF7-4599-4298-905C-6DCBA4B59028}" srcOrd="0" destOrd="0" presId="urn:microsoft.com/office/officeart/2018/2/layout/IconVerticalSolidList"/>
    <dgm:cxn modelId="{4B7794AD-A7A8-4F89-AC9E-FEE43FCDBC6E}" type="presOf" srcId="{D7A6F74D-B1EB-494F-A6FB-7195C5FAB88A}" destId="{2FB6837F-EDCD-488F-BA16-4E9C111819A3}" srcOrd="0" destOrd="0" presId="urn:microsoft.com/office/officeart/2018/2/layout/IconVerticalSolidList"/>
    <dgm:cxn modelId="{6F686DBA-20CA-42B3-A5DA-B12D3C590056}" type="presOf" srcId="{E85B2A04-E084-41BE-8FC5-E6AEFFE6E08C}" destId="{B5EA7378-079E-446D-A6C0-677A82BCD367}" srcOrd="0" destOrd="0" presId="urn:microsoft.com/office/officeart/2018/2/layout/IconVerticalSolidList"/>
    <dgm:cxn modelId="{BE7C497F-2417-45AE-B356-DB377AE3FA0F}" type="presParOf" srcId="{2FB6837F-EDCD-488F-BA16-4E9C111819A3}" destId="{F1BA07F1-8AFF-40EC-B55D-D1F066BA6F6B}" srcOrd="0" destOrd="0" presId="urn:microsoft.com/office/officeart/2018/2/layout/IconVerticalSolidList"/>
    <dgm:cxn modelId="{D6B96471-5AC2-4C9D-969A-BD004BDEAD72}" type="presParOf" srcId="{F1BA07F1-8AFF-40EC-B55D-D1F066BA6F6B}" destId="{CB44D4DE-1FE9-4F5A-83D2-93B66B5C6E0D}" srcOrd="0" destOrd="0" presId="urn:microsoft.com/office/officeart/2018/2/layout/IconVerticalSolidList"/>
    <dgm:cxn modelId="{EC90BD9B-0A2A-49E9-80A2-D29BABC2B0FB}" type="presParOf" srcId="{F1BA07F1-8AFF-40EC-B55D-D1F066BA6F6B}" destId="{EAC5072D-CA07-494B-887F-864DE582C127}" srcOrd="1" destOrd="0" presId="urn:microsoft.com/office/officeart/2018/2/layout/IconVerticalSolidList"/>
    <dgm:cxn modelId="{5CFABA30-582B-482F-93F8-0EF080EA4AF3}" type="presParOf" srcId="{F1BA07F1-8AFF-40EC-B55D-D1F066BA6F6B}" destId="{88941057-7D56-46C7-97FD-15386E44BF73}" srcOrd="2" destOrd="0" presId="urn:microsoft.com/office/officeart/2018/2/layout/IconVerticalSolidList"/>
    <dgm:cxn modelId="{4242FEE3-A41D-4209-ADC2-2BB39E02B560}" type="presParOf" srcId="{F1BA07F1-8AFF-40EC-B55D-D1F066BA6F6B}" destId="{4D754AF7-4599-4298-905C-6DCBA4B59028}" srcOrd="3" destOrd="0" presId="urn:microsoft.com/office/officeart/2018/2/layout/IconVerticalSolidList"/>
    <dgm:cxn modelId="{AB64530A-6B6D-4C39-8FF7-A2AC43E4CB02}" type="presParOf" srcId="{2FB6837F-EDCD-488F-BA16-4E9C111819A3}" destId="{946E6889-3667-46FE-B06B-910FBF005798}" srcOrd="1" destOrd="0" presId="urn:microsoft.com/office/officeart/2018/2/layout/IconVerticalSolidList"/>
    <dgm:cxn modelId="{FC065232-2B8B-4B82-861C-999866355002}" type="presParOf" srcId="{2FB6837F-EDCD-488F-BA16-4E9C111819A3}" destId="{916CFF66-92A2-4944-8619-88C5CFF136C8}" srcOrd="2" destOrd="0" presId="urn:microsoft.com/office/officeart/2018/2/layout/IconVerticalSolidList"/>
    <dgm:cxn modelId="{D5CF57E3-FA40-4160-AA02-DEDF975C2E22}" type="presParOf" srcId="{916CFF66-92A2-4944-8619-88C5CFF136C8}" destId="{C4FF9A28-F5F5-436C-90D0-D3862E980076}" srcOrd="0" destOrd="0" presId="urn:microsoft.com/office/officeart/2018/2/layout/IconVerticalSolidList"/>
    <dgm:cxn modelId="{E70CC757-5B81-4A13-9309-AF5D5936B492}" type="presParOf" srcId="{916CFF66-92A2-4944-8619-88C5CFF136C8}" destId="{5C6D9FB7-0A4A-4952-BAE3-D86BE638DE68}" srcOrd="1" destOrd="0" presId="urn:microsoft.com/office/officeart/2018/2/layout/IconVerticalSolidList"/>
    <dgm:cxn modelId="{54B3B2E0-2467-4348-96BC-63577295367A}" type="presParOf" srcId="{916CFF66-92A2-4944-8619-88C5CFF136C8}" destId="{A98780E3-93C3-4DB3-8DD1-D63AB026F370}" srcOrd="2" destOrd="0" presId="urn:microsoft.com/office/officeart/2018/2/layout/IconVerticalSolidList"/>
    <dgm:cxn modelId="{98FD00F8-4F68-4E93-80ED-6272BDC797F6}" type="presParOf" srcId="{916CFF66-92A2-4944-8619-88C5CFF136C8}" destId="{B5EA7378-079E-446D-A6C0-677A82BCD367}" srcOrd="3" destOrd="0" presId="urn:microsoft.com/office/officeart/2018/2/layout/IconVerticalSolidList"/>
    <dgm:cxn modelId="{07C8490A-F5D1-4C4A-9D13-A26470E29371}" type="presParOf" srcId="{2FB6837F-EDCD-488F-BA16-4E9C111819A3}" destId="{8206BCB1-9B47-4547-AEF9-AD463D00B33E}" srcOrd="3" destOrd="0" presId="urn:microsoft.com/office/officeart/2018/2/layout/IconVerticalSolidList"/>
    <dgm:cxn modelId="{1EEE3DBE-E85B-4574-9A0B-826D80E4DB65}" type="presParOf" srcId="{2FB6837F-EDCD-488F-BA16-4E9C111819A3}" destId="{681EF4C1-DE2F-4AEB-924D-3938CABCA67A}" srcOrd="4" destOrd="0" presId="urn:microsoft.com/office/officeart/2018/2/layout/IconVerticalSolidList"/>
    <dgm:cxn modelId="{F4333410-594C-46EE-8008-FADCD1A67E61}" type="presParOf" srcId="{681EF4C1-DE2F-4AEB-924D-3938CABCA67A}" destId="{6DED1015-1F12-4DB3-9064-717C8DDA2310}" srcOrd="0" destOrd="0" presId="urn:microsoft.com/office/officeart/2018/2/layout/IconVerticalSolidList"/>
    <dgm:cxn modelId="{00497604-31A9-4DA2-8D82-DF0129277FFC}" type="presParOf" srcId="{681EF4C1-DE2F-4AEB-924D-3938CABCA67A}" destId="{47B9DF1E-E4E1-434A-A079-3B7421A8B4B4}" srcOrd="1" destOrd="0" presId="urn:microsoft.com/office/officeart/2018/2/layout/IconVerticalSolidList"/>
    <dgm:cxn modelId="{80622355-1474-42A8-BB64-38CF0890C8C5}" type="presParOf" srcId="{681EF4C1-DE2F-4AEB-924D-3938CABCA67A}" destId="{56468D07-2D38-4F31-AB6E-DC68A89322F8}" srcOrd="2" destOrd="0" presId="urn:microsoft.com/office/officeart/2018/2/layout/IconVerticalSolidList"/>
    <dgm:cxn modelId="{00574AD5-2F49-43FC-9CCF-D08BEE43D8EE}" type="presParOf" srcId="{681EF4C1-DE2F-4AEB-924D-3938CABCA67A}" destId="{55E6EEAF-7031-4241-8DDF-8D9AC7EDD398}" srcOrd="3" destOrd="0" presId="urn:microsoft.com/office/officeart/2018/2/layout/IconVerticalSolidList"/>
    <dgm:cxn modelId="{F27ED4D0-C8D7-4106-B70C-93EBD42CB185}" type="presParOf" srcId="{2FB6837F-EDCD-488F-BA16-4E9C111819A3}" destId="{64F0724B-1F97-4FF2-A295-F0D866319600}" srcOrd="5" destOrd="0" presId="urn:microsoft.com/office/officeart/2018/2/layout/IconVerticalSolidList"/>
    <dgm:cxn modelId="{84DE3B87-6D5E-4DFA-BAD0-E893D9D65012}" type="presParOf" srcId="{2FB6837F-EDCD-488F-BA16-4E9C111819A3}" destId="{6C9945EE-67E4-422B-8747-BD1BEBE27351}" srcOrd="6" destOrd="0" presId="urn:microsoft.com/office/officeart/2018/2/layout/IconVerticalSolidList"/>
    <dgm:cxn modelId="{3CDC9F20-7DEE-4D6C-A8B8-2F02996FF13D}" type="presParOf" srcId="{6C9945EE-67E4-422B-8747-BD1BEBE27351}" destId="{427DED4C-9CDD-4EF3-9C22-663DBEC57576}" srcOrd="0" destOrd="0" presId="urn:microsoft.com/office/officeart/2018/2/layout/IconVerticalSolidList"/>
    <dgm:cxn modelId="{CF1B6091-E9A7-4104-B1DE-D3062102E0FB}" type="presParOf" srcId="{6C9945EE-67E4-422B-8747-BD1BEBE27351}" destId="{5EE78DA0-584C-40BD-967D-1285E8AE7068}" srcOrd="1" destOrd="0" presId="urn:microsoft.com/office/officeart/2018/2/layout/IconVerticalSolidList"/>
    <dgm:cxn modelId="{2508DB00-015F-47A0-B209-058D76CAE82B}" type="presParOf" srcId="{6C9945EE-67E4-422B-8747-BD1BEBE27351}" destId="{2481F180-4433-49B9-84D0-180CD4462EE2}" srcOrd="2" destOrd="0" presId="urn:microsoft.com/office/officeart/2018/2/layout/IconVerticalSolidList"/>
    <dgm:cxn modelId="{D72CF54A-6295-4D51-845A-BF767CDA09C8}" type="presParOf" srcId="{6C9945EE-67E4-422B-8747-BD1BEBE27351}" destId="{6100C758-7CA6-45B4-A0F0-A68C3032D87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C4D702-B37D-4FE8-ABE2-25B3C49CEBC3}">
      <dsp:nvSpPr>
        <dsp:cNvPr id="0" name=""/>
        <dsp:cNvSpPr/>
      </dsp:nvSpPr>
      <dsp:spPr>
        <a:xfrm>
          <a:off x="0" y="4418"/>
          <a:ext cx="6248400" cy="9412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D9755-4F03-4BF8-B96D-0A3C7C25A780}">
      <dsp:nvSpPr>
        <dsp:cNvPr id="0" name=""/>
        <dsp:cNvSpPr/>
      </dsp:nvSpPr>
      <dsp:spPr>
        <a:xfrm>
          <a:off x="284724" y="216197"/>
          <a:ext cx="517680" cy="5176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6E3C09-1959-41CF-9C63-987715F26832}">
      <dsp:nvSpPr>
        <dsp:cNvPr id="0" name=""/>
        <dsp:cNvSpPr/>
      </dsp:nvSpPr>
      <dsp:spPr>
        <a:xfrm>
          <a:off x="1087129" y="4418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Enable waiting room to control who can access your meeting</a:t>
          </a:r>
        </a:p>
      </dsp:txBody>
      <dsp:txXfrm>
        <a:off x="1087129" y="4418"/>
        <a:ext cx="5161270" cy="941237"/>
      </dsp:txXfrm>
    </dsp:sp>
    <dsp:sp modelId="{3C7B51B4-D57B-4764-9B75-8183D77C27E1}">
      <dsp:nvSpPr>
        <dsp:cNvPr id="0" name=""/>
        <dsp:cNvSpPr/>
      </dsp:nvSpPr>
      <dsp:spPr>
        <a:xfrm>
          <a:off x="0" y="1180965"/>
          <a:ext cx="6248400" cy="941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4C97E-787D-43F8-9A23-592CD952C250}">
      <dsp:nvSpPr>
        <dsp:cNvPr id="0" name=""/>
        <dsp:cNvSpPr/>
      </dsp:nvSpPr>
      <dsp:spPr>
        <a:xfrm>
          <a:off x="284724" y="1392744"/>
          <a:ext cx="517680" cy="5176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7D746B-4295-4E22-A566-82541241BB3D}">
      <dsp:nvSpPr>
        <dsp:cNvPr id="0" name=""/>
        <dsp:cNvSpPr/>
      </dsp:nvSpPr>
      <dsp:spPr>
        <a:xfrm>
          <a:off x="1087129" y="1180965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Limit use of personal meeting room</a:t>
          </a:r>
        </a:p>
      </dsp:txBody>
      <dsp:txXfrm>
        <a:off x="1087129" y="1180965"/>
        <a:ext cx="5161270" cy="941237"/>
      </dsp:txXfrm>
    </dsp:sp>
    <dsp:sp modelId="{3C40E99E-6967-41A5-9D49-26112C038145}">
      <dsp:nvSpPr>
        <dsp:cNvPr id="0" name=""/>
        <dsp:cNvSpPr/>
      </dsp:nvSpPr>
      <dsp:spPr>
        <a:xfrm>
          <a:off x="0" y="2357512"/>
          <a:ext cx="6248400" cy="94123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FEE07-56EC-4191-8E49-C9AAAC558D41}">
      <dsp:nvSpPr>
        <dsp:cNvPr id="0" name=""/>
        <dsp:cNvSpPr/>
      </dsp:nvSpPr>
      <dsp:spPr>
        <a:xfrm>
          <a:off x="284724" y="2569291"/>
          <a:ext cx="517680" cy="5176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81786E-0589-48DF-96F3-59CF127125E2}">
      <dsp:nvSpPr>
        <dsp:cNvPr id="0" name=""/>
        <dsp:cNvSpPr/>
      </dsp:nvSpPr>
      <dsp:spPr>
        <a:xfrm>
          <a:off x="1087129" y="2357512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Lock meeting when everyone is in attendance</a:t>
          </a:r>
        </a:p>
      </dsp:txBody>
      <dsp:txXfrm>
        <a:off x="1087129" y="2357512"/>
        <a:ext cx="5161270" cy="941237"/>
      </dsp:txXfrm>
    </dsp:sp>
    <dsp:sp modelId="{935FC542-CFBC-4287-908C-614A2E12D2D7}">
      <dsp:nvSpPr>
        <dsp:cNvPr id="0" name=""/>
        <dsp:cNvSpPr/>
      </dsp:nvSpPr>
      <dsp:spPr>
        <a:xfrm>
          <a:off x="0" y="3534059"/>
          <a:ext cx="6248400" cy="9412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3F533-7C0D-4FDB-86C6-6A6F5F379522}">
      <dsp:nvSpPr>
        <dsp:cNvPr id="0" name=""/>
        <dsp:cNvSpPr/>
      </dsp:nvSpPr>
      <dsp:spPr>
        <a:xfrm>
          <a:off x="284724" y="3745838"/>
          <a:ext cx="517680" cy="51768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E367DF-62FC-4269-8B05-C5517FF55054}">
      <dsp:nvSpPr>
        <dsp:cNvPr id="0" name=""/>
        <dsp:cNvSpPr/>
      </dsp:nvSpPr>
      <dsp:spPr>
        <a:xfrm>
          <a:off x="1087129" y="3534059"/>
          <a:ext cx="516127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If you are recording - limit personal conversations in chat, they will download with recording</a:t>
          </a:r>
        </a:p>
      </dsp:txBody>
      <dsp:txXfrm>
        <a:off x="1087129" y="3534059"/>
        <a:ext cx="5161270" cy="941237"/>
      </dsp:txXfrm>
    </dsp:sp>
    <dsp:sp modelId="{9DAAE76A-B0CB-4AA9-BA1E-62D9D3DD1E6A}">
      <dsp:nvSpPr>
        <dsp:cNvPr id="0" name=""/>
        <dsp:cNvSpPr/>
      </dsp:nvSpPr>
      <dsp:spPr>
        <a:xfrm>
          <a:off x="0" y="4710606"/>
          <a:ext cx="6248400" cy="94123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C2DB63-2AC4-4E0C-B869-C56DC4226BBB}">
      <dsp:nvSpPr>
        <dsp:cNvPr id="0" name=""/>
        <dsp:cNvSpPr/>
      </dsp:nvSpPr>
      <dsp:spPr>
        <a:xfrm>
          <a:off x="284724" y="4922384"/>
          <a:ext cx="517680" cy="51768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E82EBA-D62B-4DCD-90C3-93981DD937A4}">
      <dsp:nvSpPr>
        <dsp:cNvPr id="0" name=""/>
        <dsp:cNvSpPr/>
      </dsp:nvSpPr>
      <dsp:spPr>
        <a:xfrm>
          <a:off x="1087129" y="4710606"/>
          <a:ext cx="281178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Using virtual background ensures nothing personal is shown</a:t>
          </a:r>
        </a:p>
      </dsp:txBody>
      <dsp:txXfrm>
        <a:off x="1087129" y="4710606"/>
        <a:ext cx="2811780" cy="941237"/>
      </dsp:txXfrm>
    </dsp:sp>
    <dsp:sp modelId="{99790435-FADD-4651-A961-649B83E02898}">
      <dsp:nvSpPr>
        <dsp:cNvPr id="0" name=""/>
        <dsp:cNvSpPr/>
      </dsp:nvSpPr>
      <dsp:spPr>
        <a:xfrm>
          <a:off x="3898909" y="4710606"/>
          <a:ext cx="2349490" cy="941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614" tIns="99614" rIns="99614" bIns="99614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 canva.com to design your own background</a:t>
          </a:r>
        </a:p>
      </dsp:txBody>
      <dsp:txXfrm>
        <a:off x="3898909" y="4710606"/>
        <a:ext cx="2349490" cy="941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4D4DE-1FE9-4F5A-83D2-93B66B5C6E0D}">
      <dsp:nvSpPr>
        <dsp:cNvPr id="0" name=""/>
        <dsp:cNvSpPr/>
      </dsp:nvSpPr>
      <dsp:spPr>
        <a:xfrm>
          <a:off x="0" y="2442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5072D-CA07-494B-887F-864DE582C127}">
      <dsp:nvSpPr>
        <dsp:cNvPr id="0" name=""/>
        <dsp:cNvSpPr/>
      </dsp:nvSpPr>
      <dsp:spPr>
        <a:xfrm>
          <a:off x="374497" y="280994"/>
          <a:ext cx="680904" cy="68090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54AF7-4599-4298-905C-6DCBA4B59028}">
      <dsp:nvSpPr>
        <dsp:cNvPr id="0" name=""/>
        <dsp:cNvSpPr/>
      </dsp:nvSpPr>
      <dsp:spPr>
        <a:xfrm>
          <a:off x="1429899" y="2442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MUTE your line when you are not speaking. This reduces background noise</a:t>
          </a:r>
        </a:p>
      </dsp:txBody>
      <dsp:txXfrm>
        <a:off x="1429899" y="2442"/>
        <a:ext cx="5083704" cy="1238008"/>
      </dsp:txXfrm>
    </dsp:sp>
    <dsp:sp modelId="{C4FF9A28-F5F5-436C-90D0-D3862E980076}">
      <dsp:nvSpPr>
        <dsp:cNvPr id="0" name=""/>
        <dsp:cNvSpPr/>
      </dsp:nvSpPr>
      <dsp:spPr>
        <a:xfrm>
          <a:off x="0" y="1549953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D9FB7-0A4A-4952-BAE3-D86BE638DE68}">
      <dsp:nvSpPr>
        <dsp:cNvPr id="0" name=""/>
        <dsp:cNvSpPr/>
      </dsp:nvSpPr>
      <dsp:spPr>
        <a:xfrm>
          <a:off x="374497" y="1828505"/>
          <a:ext cx="680904" cy="68090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A7378-079E-446D-A6C0-677A82BCD367}">
      <dsp:nvSpPr>
        <dsp:cNvPr id="0" name=""/>
        <dsp:cNvSpPr/>
      </dsp:nvSpPr>
      <dsp:spPr>
        <a:xfrm>
          <a:off x="1429899" y="1549953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TAKE TURNS when speaking. Don’t speak over anyone else.</a:t>
          </a:r>
        </a:p>
      </dsp:txBody>
      <dsp:txXfrm>
        <a:off x="1429899" y="1549953"/>
        <a:ext cx="5083704" cy="1238008"/>
      </dsp:txXfrm>
    </dsp:sp>
    <dsp:sp modelId="{6DED1015-1F12-4DB3-9064-717C8DDA2310}">
      <dsp:nvSpPr>
        <dsp:cNvPr id="0" name=""/>
        <dsp:cNvSpPr/>
      </dsp:nvSpPr>
      <dsp:spPr>
        <a:xfrm>
          <a:off x="0" y="309746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B9DF1E-E4E1-434A-A079-3B7421A8B4B4}">
      <dsp:nvSpPr>
        <dsp:cNvPr id="0" name=""/>
        <dsp:cNvSpPr/>
      </dsp:nvSpPr>
      <dsp:spPr>
        <a:xfrm>
          <a:off x="374497" y="3376015"/>
          <a:ext cx="680904" cy="68090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E6EEAF-7031-4241-8DDF-8D9AC7EDD398}">
      <dsp:nvSpPr>
        <dsp:cNvPr id="0" name=""/>
        <dsp:cNvSpPr/>
      </dsp:nvSpPr>
      <dsp:spPr>
        <a:xfrm>
          <a:off x="1429899" y="309746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USE THE CHAT</a:t>
          </a:r>
        </a:p>
      </dsp:txBody>
      <dsp:txXfrm>
        <a:off x="1429899" y="3097464"/>
        <a:ext cx="5083704" cy="1238008"/>
      </dsp:txXfrm>
    </dsp:sp>
    <dsp:sp modelId="{427DED4C-9CDD-4EF3-9C22-663DBEC57576}">
      <dsp:nvSpPr>
        <dsp:cNvPr id="0" name=""/>
        <dsp:cNvSpPr/>
      </dsp:nvSpPr>
      <dsp:spPr>
        <a:xfrm>
          <a:off x="0" y="4644974"/>
          <a:ext cx="6513603" cy="123800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78DA0-584C-40BD-967D-1285E8AE7068}">
      <dsp:nvSpPr>
        <dsp:cNvPr id="0" name=""/>
        <dsp:cNvSpPr/>
      </dsp:nvSpPr>
      <dsp:spPr>
        <a:xfrm>
          <a:off x="374497" y="4923526"/>
          <a:ext cx="680904" cy="68090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00C758-7CA6-45B4-A0F0-A68C3032D878}">
      <dsp:nvSpPr>
        <dsp:cNvPr id="0" name=""/>
        <dsp:cNvSpPr/>
      </dsp:nvSpPr>
      <dsp:spPr>
        <a:xfrm>
          <a:off x="1429899" y="4644974"/>
          <a:ext cx="5083704" cy="12380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023" tIns="131023" rIns="131023" bIns="13102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USE HEADPHONES if available</a:t>
          </a:r>
        </a:p>
      </dsp:txBody>
      <dsp:txXfrm>
        <a:off x="1429899" y="4644974"/>
        <a:ext cx="5083704" cy="12380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E71F4-054B-4754-9BCD-46E302843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E8854-A656-480E-A8AA-D841403DA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51DA46-09D3-4FCC-8117-BC268104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D041A-E0B3-4359-9A4E-8B3597EC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EFEDA-E64D-4C91-99D8-CD4C00B2F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4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91C10-453B-47F0-B8C2-0AF23D9D9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F3C3D-8F70-44BE-9FDE-E90463D777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98CA7E-1290-4060-B3A0-05E6A9FF7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D500C-C55C-473F-B050-2FC844216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C489FE-0CC3-4893-942D-6962DAEBD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93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B8DC14-DB99-4A81-B613-A99AB6328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80710-574B-4E5B-9C5F-45C9007418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05EB0-D57C-438D-8C85-DC92963D6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9D1ABA-ED78-46EC-9ED7-4A971CA4F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D08E0E-FF62-4777-BFC9-487DDF6AF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8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9B89A-34DE-4100-B450-08896C1B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09D5F-E05C-475C-B7DB-D449D8A72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DDF00-69D6-452E-88F7-BDF478535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7AB5B-C53B-4A65-8FFE-5C5BAA510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B77918-6494-49DB-B2BF-A902AA32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6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D7670-4E93-4ABE-A82E-56AFA72D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3A328-F86C-48D4-B2AC-8DF4AADA5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D5D86-AAA2-4E2B-B659-E2A3F401D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C60437-165F-44D4-9942-5EB8E67C9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27810-FCCD-42F4-8681-ED1F8A2D8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82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AFEE3-526F-4827-8454-61C79089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C11CD4-33E9-432C-891B-14699F1811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C31C1B-2CBD-4C00-9BCF-21320BFAF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5BE10F-FA13-4E02-B438-803A92087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90621A-2A21-48F6-84AB-493E332A1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D60C1A-3D37-4900-98F2-4E279BF2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7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27B6A-F576-4FB4-B5CB-75AF4E4D8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63C5D6-5781-4FC1-960A-FD46D61B5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7B5E4-7637-4D3B-BAE0-41283E2FD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87AD1C-6D9D-47AC-96DF-C042B71D54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3E976A-5A9E-4B85-A58B-BFC42B19BF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E83F2A-FD8D-469F-B36F-E04501D7D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6E481F-2222-4C32-B274-6226914F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97D6CB-4359-41B0-B2B9-99A23E25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8F18E-D2A7-4F9C-8C9A-C0FA96EF9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68C7DB-F754-49A0-BE63-63715F5CD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AC207-B6A9-4425-8870-3A408B0F4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66EEC5-EF98-42E4-8848-BFF075DFB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8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72AB00-48C7-414C-8956-75A5148F4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44BC8F-7C3C-4942-8AC5-64886B4AA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62E132-0273-40D4-BB0D-86B4F753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7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C8441-D922-4717-8C75-9C5A2E88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638759-5B03-49A2-8569-D466134CC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25ED82-2F1D-4502-8DC8-694293B6C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0FEE97-78C7-40A5-85A5-B8FD2534D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975E5-F7FD-4932-9DEF-58A054F31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462BD-76C7-45AD-96E1-5B35EFB9F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1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73382-8F3D-401B-9537-99A1937FB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93A00F-F9FC-4B65-92BC-8A6596A405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D447D-5A61-4000-9B0A-6CDC6381A4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F76E16-6ECA-4CEB-A65C-45EC9BB6A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7AF9A-2E50-4273-89E0-97B166481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1E2DB-D48F-4065-87DA-75D1F24A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A7710C-843C-47EC-9CF8-FAB079ACE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D9E803-D543-4B70-83E9-FF1FECCC2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4053C-E87F-47CB-9F15-DB0DCC1D94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C33B6-AE1E-4C44-A465-897157233BA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075BD-EA14-48CA-B614-262676891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0EA4D0-2227-4790-8265-AACA0ED5B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13824-70BF-4AE7-B5AB-B72450BE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6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8575C10-8187-4AC4-AD72-C754EAFD2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65429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AA5D77-328C-4765-99B0-B2E6889DF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559678"/>
            <a:ext cx="3567915" cy="495249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Setting up your zoom meeting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4E776C9-ED67-41B7-B3A3-4DF76EF3AC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29768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9A2F194-0594-435C-A5F5-932C62CBDC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52400"/>
              </p:ext>
            </p:extLst>
          </p:nvPr>
        </p:nvGraphicFramePr>
        <p:xfrm>
          <a:off x="5181600" y="568325"/>
          <a:ext cx="6248400" cy="5656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645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CFE03A7-198A-4C7C-8173-84FB515B1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Zoom Meeting Reminders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62010F9F-40A9-4E4F-8AC0-B2623A7DB4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767770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3806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4842BBB4A3AC45AC9866AF8359E867" ma:contentTypeVersion="13" ma:contentTypeDescription="Create a new document." ma:contentTypeScope="" ma:versionID="deef36acbda201e9ba501296b71d6271">
  <xsd:schema xmlns:xsd="http://www.w3.org/2001/XMLSchema" xmlns:xs="http://www.w3.org/2001/XMLSchema" xmlns:p="http://schemas.microsoft.com/office/2006/metadata/properties" xmlns:ns3="41e13a67-ed22-4cda-ba7e-a9cfc653db51" xmlns:ns4="2c2ce596-d9fa-49f6-bba4-974015bd4c7d" targetNamespace="http://schemas.microsoft.com/office/2006/metadata/properties" ma:root="true" ma:fieldsID="43d116627917dc4c32f497dbc19facb5" ns3:_="" ns4:_="">
    <xsd:import namespace="41e13a67-ed22-4cda-ba7e-a9cfc653db51"/>
    <xsd:import namespace="2c2ce596-d9fa-49f6-bba4-974015bd4c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e13a67-ed22-4cda-ba7e-a9cfc653db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2ce596-d9fa-49f6-bba4-974015bd4c7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C933E8-660A-42CC-9442-D82159ADC0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02CAF06-CCD1-404F-8116-D38C2A4A7194}">
  <ds:schemaRefs>
    <ds:schemaRef ds:uri="http://purl.org/dc/elements/1.1/"/>
    <ds:schemaRef ds:uri="http://www.w3.org/XML/1998/namespace"/>
    <ds:schemaRef ds:uri="http://purl.org/dc/terms/"/>
    <ds:schemaRef ds:uri="http://schemas.microsoft.com/office/2006/metadata/properties"/>
    <ds:schemaRef ds:uri="41e13a67-ed22-4cda-ba7e-a9cfc653db51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2c2ce596-d9fa-49f6-bba4-974015bd4c7d"/>
  </ds:schemaRefs>
</ds:datastoreItem>
</file>

<file path=customXml/itemProps3.xml><?xml version="1.0" encoding="utf-8"?>
<ds:datastoreItem xmlns:ds="http://schemas.openxmlformats.org/officeDocument/2006/customXml" ds:itemID="{1DA10BB0-57D4-48B4-B96C-284B269761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e13a67-ed22-4cda-ba7e-a9cfc653db51"/>
    <ds:schemaRef ds:uri="2c2ce596-d9fa-49f6-bba4-974015bd4c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Setting up your zoom meeting</vt:lpstr>
      <vt:lpstr>Zoom Meeting 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zoom meeting</dc:title>
  <dc:creator>Singleton, Patti</dc:creator>
  <cp:lastModifiedBy>Potter, Beth</cp:lastModifiedBy>
  <cp:revision>2</cp:revision>
  <dcterms:created xsi:type="dcterms:W3CDTF">2020-03-30T16:08:29Z</dcterms:created>
  <dcterms:modified xsi:type="dcterms:W3CDTF">2020-03-30T16:25:11Z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0x010100CC4842BBB4A3AC45AC9866AF8359E867</vt:lpwstr>
  </property>
</Properties>
</file>