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6" r:id="rId6"/>
    <p:sldId id="257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150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C2C7-8C97-4B80-8825-B0EF196D1EE5}" type="datetimeFigureOut">
              <a:rPr lang="en-US" smtClean="0"/>
              <a:t>6/10/14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824A-53D7-4675-AD5F-7BC25C37B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51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C2C7-8C97-4B80-8825-B0EF196D1EE5}" type="datetimeFigureOut">
              <a:rPr lang="en-US" smtClean="0"/>
              <a:t>6/10/14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824A-53D7-4675-AD5F-7BC25C37B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271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C2C7-8C97-4B80-8825-B0EF196D1EE5}" type="datetimeFigureOut">
              <a:rPr lang="en-US" smtClean="0"/>
              <a:t>6/10/14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824A-53D7-4675-AD5F-7BC25C37B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5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C2C7-8C97-4B80-8825-B0EF196D1EE5}" type="datetimeFigureOut">
              <a:rPr lang="en-US" smtClean="0"/>
              <a:t>6/10/14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824A-53D7-4675-AD5F-7BC25C37B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0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C2C7-8C97-4B80-8825-B0EF196D1EE5}" type="datetimeFigureOut">
              <a:rPr lang="en-US" smtClean="0"/>
              <a:t>6/10/14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824A-53D7-4675-AD5F-7BC25C37B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558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C2C7-8C97-4B80-8825-B0EF196D1EE5}" type="datetimeFigureOut">
              <a:rPr lang="en-US" smtClean="0"/>
              <a:t>6/10/14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824A-53D7-4675-AD5F-7BC25C37B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704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C2C7-8C97-4B80-8825-B0EF196D1EE5}" type="datetimeFigureOut">
              <a:rPr lang="en-US" smtClean="0"/>
              <a:t>6/10/14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824A-53D7-4675-AD5F-7BC25C37B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52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C2C7-8C97-4B80-8825-B0EF196D1EE5}" type="datetimeFigureOut">
              <a:rPr lang="en-US" smtClean="0"/>
              <a:t>6/10/14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824A-53D7-4675-AD5F-7BC25C37B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6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C2C7-8C97-4B80-8825-B0EF196D1EE5}" type="datetimeFigureOut">
              <a:rPr lang="en-US" smtClean="0"/>
              <a:t>6/10/14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824A-53D7-4675-AD5F-7BC25C37B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240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C2C7-8C97-4B80-8825-B0EF196D1EE5}" type="datetimeFigureOut">
              <a:rPr lang="en-US" smtClean="0"/>
              <a:t>6/10/14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824A-53D7-4675-AD5F-7BC25C37B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61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C2C7-8C97-4B80-8825-B0EF196D1EE5}" type="datetimeFigureOut">
              <a:rPr lang="en-US" smtClean="0"/>
              <a:t>6/10/14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824A-53D7-4675-AD5F-7BC25C37B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68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BC2C7-8C97-4B80-8825-B0EF196D1EE5}" type="datetimeFigureOut">
              <a:rPr lang="en-US" smtClean="0"/>
              <a:t>6/10/14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A824A-53D7-4675-AD5F-7BC25C37B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47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PowerPoint Example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Tech </a:t>
            </a:r>
            <a:r>
              <a:rPr lang="en-US" dirty="0"/>
              <a:t>for Trainers Module </a:t>
            </a:r>
            <a:r>
              <a:rPr lang="en-US" dirty="0" smtClean="0"/>
              <a:t>2</a:t>
            </a:r>
          </a:p>
          <a:p>
            <a:r>
              <a:rPr lang="en-US" dirty="0" smtClean="0"/>
              <a:t>Put </a:t>
            </a:r>
            <a:r>
              <a:rPr lang="en-US" dirty="0"/>
              <a:t>more Power in your Point with PowerPoint</a:t>
            </a:r>
          </a:p>
        </p:txBody>
      </p:sp>
    </p:spTree>
    <p:extLst>
      <p:ext uri="{BB962C8B-B14F-4D97-AF65-F5344CB8AC3E}">
        <p14:creationId xmlns:p14="http://schemas.microsoft.com/office/powerpoint/2010/main" val="3332228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 Clip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29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Animations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Entrance</a:t>
            </a:r>
          </a:p>
          <a:p>
            <a:r>
              <a:rPr lang="en-US" sz="5400" dirty="0" smtClean="0"/>
              <a:t>Emphasis</a:t>
            </a:r>
          </a:p>
          <a:p>
            <a:r>
              <a:rPr lang="en-US" sz="5400" dirty="0" smtClean="0"/>
              <a:t>Exit</a:t>
            </a:r>
          </a:p>
          <a:p>
            <a:r>
              <a:rPr lang="en-US" sz="5400" dirty="0" smtClean="0"/>
              <a:t>Motion Path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795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21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Linked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Edit Clip Art</a:t>
            </a:r>
          </a:p>
          <a:p>
            <a:r>
              <a:rPr lang="en-US" sz="4400" dirty="0" smtClean="0"/>
              <a:t>Custom Animations</a:t>
            </a:r>
          </a:p>
          <a:p>
            <a:r>
              <a:rPr lang="en-US" sz="4400" dirty="0" smtClean="0"/>
              <a:t>Import Video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311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9DA537D73CAC469AED99501B8A8665" ma:contentTypeVersion="0" ma:contentTypeDescription="Create a new document." ma:contentTypeScope="" ma:versionID="e2a44fac62ed7cccd4e9bab877a6b07b">
  <xsd:schema xmlns:xsd="http://www.w3.org/2001/XMLSchema" xmlns:xs="http://www.w3.org/2001/XMLSchema" xmlns:p="http://schemas.microsoft.com/office/2006/metadata/properties" xmlns:ns2="f1a719aa-1d54-42d0-bab2-1d2f8192050e" targetNamespace="http://schemas.microsoft.com/office/2006/metadata/properties" ma:root="true" ma:fieldsID="18d53b38d19b14561ee3301366cbe188" ns2:_="">
    <xsd:import namespace="f1a719aa-1d54-42d0-bab2-1d2f8192050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a719aa-1d54-42d0-bab2-1d2f8192050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f1a719aa-1d54-42d0-bab2-1d2f8192050e">DEJ6JKS42CMW-48-13779</_dlc_DocId>
    <_dlc_DocIdUrl xmlns="f1a719aa-1d54-42d0-bab2-1d2f8192050e">
      <Url>https://intranet.hdiuk.org/sites/ec/tipp/_layouts/DocIdRedir.aspx?ID=DEJ6JKS42CMW-48-13779</Url>
      <Description>DEJ6JKS42CMW-48-13779</Description>
    </_dlc_DocIdUrl>
  </documentManagement>
</p:properties>
</file>

<file path=customXml/itemProps1.xml><?xml version="1.0" encoding="utf-8"?>
<ds:datastoreItem xmlns:ds="http://schemas.openxmlformats.org/officeDocument/2006/customXml" ds:itemID="{9D6F7FFC-28E3-483B-BF97-06D3ED2EC4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a719aa-1d54-42d0-bab2-1d2f819205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82AEB0F-6173-42B1-BE5A-742BEC27D706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18C30C51-8939-459C-A207-C1CC984BB824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585286F-27C5-4710-9ADD-44B2FFDE0B28}">
  <ds:schemaRefs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www.w3.org/XML/1998/namespace"/>
    <ds:schemaRef ds:uri="http://purl.org/dc/elements/1.1/"/>
    <ds:schemaRef ds:uri="f1a719aa-1d54-42d0-bab2-1d2f8192050e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37</Words>
  <Application>Microsoft Macintosh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Example</vt:lpstr>
      <vt:lpstr>Edit Clip Art</vt:lpstr>
      <vt:lpstr>Custom Animations</vt:lpstr>
      <vt:lpstr>Insert Video</vt:lpstr>
      <vt:lpstr>Create Linked Slide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Example</dc:title>
  <dc:creator>Singleton, Patricia A</dc:creator>
  <cp:lastModifiedBy>Asbury University ITS</cp:lastModifiedBy>
  <cp:revision>1</cp:revision>
  <dcterms:created xsi:type="dcterms:W3CDTF">2014-06-05T17:41:36Z</dcterms:created>
  <dcterms:modified xsi:type="dcterms:W3CDTF">2014-06-10T12:13:28Z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0x010100829DA537D73CAC469AED99501B8A8665</vt:lpwstr>
  </property>
  <property fmtid="{D5CDD505-2E9C-101B-9397-08002B2CF9AE}" pid="3" name="_dlc_DocIdItemGuid">
    <vt:lpwstr>13fbd853-4263-4fa9-953a-dea7836981ee</vt:lpwstr>
  </property>
</Properties>
</file>